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346" r:id="rId2"/>
    <p:sldId id="347" r:id="rId3"/>
    <p:sldId id="358" r:id="rId4"/>
    <p:sldId id="359" r:id="rId5"/>
    <p:sldId id="283" r:id="rId6"/>
    <p:sldId id="353" r:id="rId7"/>
    <p:sldId id="355" r:id="rId8"/>
    <p:sldId id="344" r:id="rId9"/>
    <p:sldId id="286" r:id="rId10"/>
    <p:sldId id="361" r:id="rId11"/>
    <p:sldId id="360" r:id="rId12"/>
    <p:sldId id="373" r:id="rId13"/>
    <p:sldId id="384" r:id="rId14"/>
    <p:sldId id="383" r:id="rId15"/>
    <p:sldId id="382" r:id="rId16"/>
    <p:sldId id="381" r:id="rId17"/>
    <p:sldId id="380" r:id="rId18"/>
    <p:sldId id="379" r:id="rId19"/>
    <p:sldId id="378" r:id="rId20"/>
    <p:sldId id="377" r:id="rId21"/>
    <p:sldId id="376" r:id="rId22"/>
    <p:sldId id="333" r:id="rId23"/>
    <p:sldId id="385" r:id="rId2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4ECE"/>
    <a:srgbClr val="336600"/>
    <a:srgbClr val="3A278D"/>
    <a:srgbClr val="0031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032471-07DB-47DB-B354-4A25437807C2}" v="6" dt="2023-09-24T09:41:03.7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06" autoAdjust="0"/>
    <p:restoredTop sz="86380" autoAdjust="0"/>
  </p:normalViewPr>
  <p:slideViewPr>
    <p:cSldViewPr>
      <p:cViewPr varScale="1">
        <p:scale>
          <a:sx n="82" d="100"/>
          <a:sy n="82" d="100"/>
        </p:scale>
        <p:origin x="159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ain baudru" userId="47f87429a9002455" providerId="LiveId" clId="{B1032471-07DB-47DB-B354-4A25437807C2}"/>
    <pc:docChg chg="undo custSel addSld delSld modSld sldOrd">
      <pc:chgData name="alain baudru" userId="47f87429a9002455" providerId="LiveId" clId="{B1032471-07DB-47DB-B354-4A25437807C2}" dt="2023-09-24T15:19:40.360" v="5485" actId="20577"/>
      <pc:docMkLst>
        <pc:docMk/>
      </pc:docMkLst>
      <pc:sldChg chg="modSp">
        <pc:chgData name="alain baudru" userId="47f87429a9002455" providerId="LiveId" clId="{B1032471-07DB-47DB-B354-4A25437807C2}" dt="2023-09-24T09:41:03.798" v="5439"/>
        <pc:sldMkLst>
          <pc:docMk/>
          <pc:sldMk cId="0" sldId="283"/>
        </pc:sldMkLst>
        <pc:spChg chg="mod">
          <ac:chgData name="alain baudru" userId="47f87429a9002455" providerId="LiveId" clId="{B1032471-07DB-47DB-B354-4A25437807C2}" dt="2023-09-24T09:41:03.798" v="5439"/>
          <ac:spMkLst>
            <pc:docMk/>
            <pc:sldMk cId="0" sldId="283"/>
            <ac:spMk id="4" creationId="{00000000-0000-0000-0000-000000000000}"/>
          </ac:spMkLst>
        </pc:spChg>
      </pc:sldChg>
      <pc:sldChg chg="modSp">
        <pc:chgData name="alain baudru" userId="47f87429a9002455" providerId="LiveId" clId="{B1032471-07DB-47DB-B354-4A25437807C2}" dt="2023-09-24T09:41:03.798" v="5439"/>
        <pc:sldMkLst>
          <pc:docMk/>
          <pc:sldMk cId="0" sldId="286"/>
        </pc:sldMkLst>
        <pc:spChg chg="mod">
          <ac:chgData name="alain baudru" userId="47f87429a9002455" providerId="LiveId" clId="{B1032471-07DB-47DB-B354-4A25437807C2}" dt="2023-09-24T09:41:03.798" v="5439"/>
          <ac:spMkLst>
            <pc:docMk/>
            <pc:sldMk cId="0" sldId="286"/>
            <ac:spMk id="4" creationId="{00000000-0000-0000-0000-000000000000}"/>
          </ac:spMkLst>
        </pc:spChg>
      </pc:sldChg>
      <pc:sldChg chg="modSp del mod">
        <pc:chgData name="alain baudru" userId="47f87429a9002455" providerId="LiveId" clId="{B1032471-07DB-47DB-B354-4A25437807C2}" dt="2023-09-24T09:30:26.488" v="5368" actId="2696"/>
        <pc:sldMkLst>
          <pc:docMk/>
          <pc:sldMk cId="416259860" sldId="333"/>
        </pc:sldMkLst>
        <pc:spChg chg="mod">
          <ac:chgData name="alain baudru" userId="47f87429a9002455" providerId="LiveId" clId="{B1032471-07DB-47DB-B354-4A25437807C2}" dt="2023-09-24T08:28:14.312" v="41" actId="115"/>
          <ac:spMkLst>
            <pc:docMk/>
            <pc:sldMk cId="416259860" sldId="333"/>
            <ac:spMk id="2" creationId="{00000000-0000-0000-0000-000000000000}"/>
          </ac:spMkLst>
        </pc:spChg>
        <pc:spChg chg="mod">
          <ac:chgData name="alain baudru" userId="47f87429a9002455" providerId="LiveId" clId="{B1032471-07DB-47DB-B354-4A25437807C2}" dt="2023-09-24T09:41:03.798" v="5439"/>
          <ac:spMkLst>
            <pc:docMk/>
            <pc:sldMk cId="416259860" sldId="333"/>
            <ac:spMk id="4" creationId="{00000000-0000-0000-0000-000000000000}"/>
          </ac:spMkLst>
        </pc:spChg>
        <pc:spChg chg="del mod">
          <ac:chgData name="alain baudru" userId="47f87429a9002455" providerId="LiveId" clId="{B1032471-07DB-47DB-B354-4A25437807C2}" dt="2023-09-24T09:30:44.082" v="5370" actId="478"/>
          <ac:spMkLst>
            <pc:docMk/>
            <pc:sldMk cId="416259860" sldId="333"/>
            <ac:spMk id="6" creationId="{00000000-0000-0000-0000-000000000000}"/>
          </ac:spMkLst>
        </pc:spChg>
      </pc:sldChg>
      <pc:sldChg chg="modSp">
        <pc:chgData name="alain baudru" userId="47f87429a9002455" providerId="LiveId" clId="{B1032471-07DB-47DB-B354-4A25437807C2}" dt="2023-09-24T09:41:03.798" v="5439"/>
        <pc:sldMkLst>
          <pc:docMk/>
          <pc:sldMk cId="0" sldId="344"/>
        </pc:sldMkLst>
        <pc:spChg chg="mod">
          <ac:chgData name="alain baudru" userId="47f87429a9002455" providerId="LiveId" clId="{B1032471-07DB-47DB-B354-4A25437807C2}" dt="2023-09-24T09:41:03.798" v="5439"/>
          <ac:spMkLst>
            <pc:docMk/>
            <pc:sldMk cId="0" sldId="344"/>
            <ac:spMk id="4" creationId="{00000000-0000-0000-0000-000000000000}"/>
          </ac:spMkLst>
        </pc:spChg>
      </pc:sldChg>
      <pc:sldChg chg="addSp delSp modSp mod">
        <pc:chgData name="alain baudru" userId="47f87429a9002455" providerId="LiveId" clId="{B1032471-07DB-47DB-B354-4A25437807C2}" dt="2023-09-24T15:19:40.360" v="5485" actId="20577"/>
        <pc:sldMkLst>
          <pc:docMk/>
          <pc:sldMk cId="0" sldId="346"/>
        </pc:sldMkLst>
        <pc:spChg chg="mod">
          <ac:chgData name="alain baudru" userId="47f87429a9002455" providerId="LiveId" clId="{B1032471-07DB-47DB-B354-4A25437807C2}" dt="2023-09-24T15:18:40.856" v="5440" actId="14100"/>
          <ac:spMkLst>
            <pc:docMk/>
            <pc:sldMk cId="0" sldId="346"/>
            <ac:spMk id="4" creationId="{00000000-0000-0000-0000-000000000000}"/>
          </ac:spMkLst>
        </pc:spChg>
        <pc:spChg chg="mod">
          <ac:chgData name="alain baudru" userId="47f87429a9002455" providerId="LiveId" clId="{B1032471-07DB-47DB-B354-4A25437807C2}" dt="2023-09-24T09:37:06.369" v="5417" actId="20577"/>
          <ac:spMkLst>
            <pc:docMk/>
            <pc:sldMk cId="0" sldId="346"/>
            <ac:spMk id="5" creationId="{00000000-0000-0000-0000-000000000000}"/>
          </ac:spMkLst>
        </pc:spChg>
        <pc:spChg chg="mod">
          <ac:chgData name="alain baudru" userId="47f87429a9002455" providerId="LiveId" clId="{B1032471-07DB-47DB-B354-4A25437807C2}" dt="2023-09-24T09:41:03.798" v="5439"/>
          <ac:spMkLst>
            <pc:docMk/>
            <pc:sldMk cId="0" sldId="346"/>
            <ac:spMk id="6" creationId="{00000000-0000-0000-0000-000000000000}"/>
          </ac:spMkLst>
        </pc:spChg>
        <pc:spChg chg="mod">
          <ac:chgData name="alain baudru" userId="47f87429a9002455" providerId="LiveId" clId="{B1032471-07DB-47DB-B354-4A25437807C2}" dt="2023-09-24T15:19:40.360" v="5485" actId="20577"/>
          <ac:spMkLst>
            <pc:docMk/>
            <pc:sldMk cId="0" sldId="346"/>
            <ac:spMk id="9" creationId="{00000000-0000-0000-0000-000000000000}"/>
          </ac:spMkLst>
        </pc:spChg>
        <pc:spChg chg="mod">
          <ac:chgData name="alain baudru" userId="47f87429a9002455" providerId="LiveId" clId="{B1032471-07DB-47DB-B354-4A25437807C2}" dt="2023-09-24T09:35:46.017" v="5389" actId="1076"/>
          <ac:spMkLst>
            <pc:docMk/>
            <pc:sldMk cId="0" sldId="346"/>
            <ac:spMk id="10" creationId="{00000000-0000-0000-0000-000000000000}"/>
          </ac:spMkLst>
        </pc:spChg>
        <pc:spChg chg="mod">
          <ac:chgData name="alain baudru" userId="47f87429a9002455" providerId="LiveId" clId="{B1032471-07DB-47DB-B354-4A25437807C2}" dt="2023-09-24T09:37:37.926" v="5420" actId="207"/>
          <ac:spMkLst>
            <pc:docMk/>
            <pc:sldMk cId="0" sldId="346"/>
            <ac:spMk id="11" creationId="{00000000-0000-0000-0000-000000000000}"/>
          </ac:spMkLst>
        </pc:spChg>
        <pc:picChg chg="add mod">
          <ac:chgData name="alain baudru" userId="47f87429a9002455" providerId="LiveId" clId="{B1032471-07DB-47DB-B354-4A25437807C2}" dt="2023-09-24T09:35:58.096" v="5391" actId="1076"/>
          <ac:picMkLst>
            <pc:docMk/>
            <pc:sldMk cId="0" sldId="346"/>
            <ac:picMk id="3" creationId="{69F530D1-0A26-2B32-4A2D-1075086501FB}"/>
          </ac:picMkLst>
        </pc:picChg>
        <pc:picChg chg="del">
          <ac:chgData name="alain baudru" userId="47f87429a9002455" providerId="LiveId" clId="{B1032471-07DB-47DB-B354-4A25437807C2}" dt="2023-09-24T09:33:29.465" v="5381" actId="478"/>
          <ac:picMkLst>
            <pc:docMk/>
            <pc:sldMk cId="0" sldId="346"/>
            <ac:picMk id="18435" creationId="{00000000-0000-0000-0000-000000000000}"/>
          </ac:picMkLst>
        </pc:picChg>
      </pc:sldChg>
      <pc:sldChg chg="modSp mod">
        <pc:chgData name="alain baudru" userId="47f87429a9002455" providerId="LiveId" clId="{B1032471-07DB-47DB-B354-4A25437807C2}" dt="2023-09-24T09:41:03.798" v="5439"/>
        <pc:sldMkLst>
          <pc:docMk/>
          <pc:sldMk cId="4200376708" sldId="347"/>
        </pc:sldMkLst>
        <pc:spChg chg="mod">
          <ac:chgData name="alain baudru" userId="47f87429a9002455" providerId="LiveId" clId="{B1032471-07DB-47DB-B354-4A25437807C2}" dt="2023-09-24T09:41:03.798" v="5439"/>
          <ac:spMkLst>
            <pc:docMk/>
            <pc:sldMk cId="4200376708" sldId="347"/>
            <ac:spMk id="4" creationId="{00000000-0000-0000-0000-000000000000}"/>
          </ac:spMkLst>
        </pc:spChg>
        <pc:spChg chg="mod">
          <ac:chgData name="alain baudru" userId="47f87429a9002455" providerId="LiveId" clId="{B1032471-07DB-47DB-B354-4A25437807C2}" dt="2023-09-24T09:41:03.798" v="5439"/>
          <ac:spMkLst>
            <pc:docMk/>
            <pc:sldMk cId="4200376708" sldId="347"/>
            <ac:spMk id="8" creationId="{00000000-0000-0000-0000-000000000000}"/>
          </ac:spMkLst>
        </pc:spChg>
      </pc:sldChg>
      <pc:sldChg chg="modSp">
        <pc:chgData name="alain baudru" userId="47f87429a9002455" providerId="LiveId" clId="{B1032471-07DB-47DB-B354-4A25437807C2}" dt="2023-09-24T09:41:03.798" v="5439"/>
        <pc:sldMkLst>
          <pc:docMk/>
          <pc:sldMk cId="0" sldId="353"/>
        </pc:sldMkLst>
        <pc:spChg chg="mod">
          <ac:chgData name="alain baudru" userId="47f87429a9002455" providerId="LiveId" clId="{B1032471-07DB-47DB-B354-4A25437807C2}" dt="2023-09-24T09:41:03.798" v="5439"/>
          <ac:spMkLst>
            <pc:docMk/>
            <pc:sldMk cId="0" sldId="353"/>
            <ac:spMk id="4" creationId="{00000000-0000-0000-0000-000000000000}"/>
          </ac:spMkLst>
        </pc:spChg>
      </pc:sldChg>
      <pc:sldChg chg="modSp">
        <pc:chgData name="alain baudru" userId="47f87429a9002455" providerId="LiveId" clId="{B1032471-07DB-47DB-B354-4A25437807C2}" dt="2023-09-24T09:41:03.798" v="5439"/>
        <pc:sldMkLst>
          <pc:docMk/>
          <pc:sldMk cId="0" sldId="355"/>
        </pc:sldMkLst>
        <pc:spChg chg="mod">
          <ac:chgData name="alain baudru" userId="47f87429a9002455" providerId="LiveId" clId="{B1032471-07DB-47DB-B354-4A25437807C2}" dt="2023-09-24T09:41:03.798" v="5439"/>
          <ac:spMkLst>
            <pc:docMk/>
            <pc:sldMk cId="0" sldId="355"/>
            <ac:spMk id="4" creationId="{00000000-0000-0000-0000-000000000000}"/>
          </ac:spMkLst>
        </pc:spChg>
      </pc:sldChg>
      <pc:sldChg chg="modSp mod">
        <pc:chgData name="alain baudru" userId="47f87429a9002455" providerId="LiveId" clId="{B1032471-07DB-47DB-B354-4A25437807C2}" dt="2023-09-24T09:41:03.798" v="5439"/>
        <pc:sldMkLst>
          <pc:docMk/>
          <pc:sldMk cId="2138228898" sldId="358"/>
        </pc:sldMkLst>
        <pc:spChg chg="mod">
          <ac:chgData name="alain baudru" userId="47f87429a9002455" providerId="LiveId" clId="{B1032471-07DB-47DB-B354-4A25437807C2}" dt="2023-09-24T09:41:03.798" v="5439"/>
          <ac:spMkLst>
            <pc:docMk/>
            <pc:sldMk cId="2138228898" sldId="358"/>
            <ac:spMk id="4" creationId="{00000000-0000-0000-0000-000000000000}"/>
          </ac:spMkLst>
        </pc:spChg>
        <pc:spChg chg="mod">
          <ac:chgData name="alain baudru" userId="47f87429a9002455" providerId="LiveId" clId="{B1032471-07DB-47DB-B354-4A25437807C2}" dt="2023-09-24T09:41:03.798" v="5439"/>
          <ac:spMkLst>
            <pc:docMk/>
            <pc:sldMk cId="2138228898" sldId="358"/>
            <ac:spMk id="8" creationId="{00000000-0000-0000-0000-000000000000}"/>
          </ac:spMkLst>
        </pc:spChg>
      </pc:sldChg>
      <pc:sldChg chg="modSp">
        <pc:chgData name="alain baudru" userId="47f87429a9002455" providerId="LiveId" clId="{B1032471-07DB-47DB-B354-4A25437807C2}" dt="2023-09-24T09:41:03.798" v="5439"/>
        <pc:sldMkLst>
          <pc:docMk/>
          <pc:sldMk cId="470469537" sldId="359"/>
        </pc:sldMkLst>
        <pc:spChg chg="mod">
          <ac:chgData name="alain baudru" userId="47f87429a9002455" providerId="LiveId" clId="{B1032471-07DB-47DB-B354-4A25437807C2}" dt="2023-09-24T09:41:03.798" v="5439"/>
          <ac:spMkLst>
            <pc:docMk/>
            <pc:sldMk cId="470469537" sldId="359"/>
            <ac:spMk id="4" creationId="{00000000-0000-0000-0000-000000000000}"/>
          </ac:spMkLst>
        </pc:spChg>
      </pc:sldChg>
      <pc:sldChg chg="delSp modSp add mod ord">
        <pc:chgData name="alain baudru" userId="47f87429a9002455" providerId="LiveId" clId="{B1032471-07DB-47DB-B354-4A25437807C2}" dt="2023-09-24T09:41:03.798" v="5439"/>
        <pc:sldMkLst>
          <pc:docMk/>
          <pc:sldMk cId="1046917914" sldId="360"/>
        </pc:sldMkLst>
        <pc:spChg chg="mod">
          <ac:chgData name="alain baudru" userId="47f87429a9002455" providerId="LiveId" clId="{B1032471-07DB-47DB-B354-4A25437807C2}" dt="2023-09-24T09:41:03.798" v="5439"/>
          <ac:spMkLst>
            <pc:docMk/>
            <pc:sldMk cId="1046917914" sldId="360"/>
            <ac:spMk id="4" creationId="{00000000-0000-0000-0000-000000000000}"/>
          </ac:spMkLst>
        </pc:spChg>
        <pc:spChg chg="mod">
          <ac:chgData name="alain baudru" userId="47f87429a9002455" providerId="LiveId" clId="{B1032471-07DB-47DB-B354-4A25437807C2}" dt="2023-09-24T09:41:03.798" v="5439"/>
          <ac:spMkLst>
            <pc:docMk/>
            <pc:sldMk cId="1046917914" sldId="360"/>
            <ac:spMk id="8" creationId="{00000000-0000-0000-0000-000000000000}"/>
          </ac:spMkLst>
        </pc:spChg>
        <pc:picChg chg="del">
          <ac:chgData name="alain baudru" userId="47f87429a9002455" providerId="LiveId" clId="{B1032471-07DB-47DB-B354-4A25437807C2}" dt="2023-09-24T08:36:03.163" v="294" actId="478"/>
          <ac:picMkLst>
            <pc:docMk/>
            <pc:sldMk cId="1046917914" sldId="360"/>
            <ac:picMk id="9" creationId="{C84A92CA-1B09-429E-A258-4D8089E19AED}"/>
          </ac:picMkLst>
        </pc:picChg>
      </pc:sldChg>
      <pc:sldChg chg="modSp add mod ord">
        <pc:chgData name="alain baudru" userId="47f87429a9002455" providerId="LiveId" clId="{B1032471-07DB-47DB-B354-4A25437807C2}" dt="2023-09-24T09:41:03.798" v="5439"/>
        <pc:sldMkLst>
          <pc:docMk/>
          <pc:sldMk cId="632088038" sldId="361"/>
        </pc:sldMkLst>
        <pc:spChg chg="mod">
          <ac:chgData name="alain baudru" userId="47f87429a9002455" providerId="LiveId" clId="{B1032471-07DB-47DB-B354-4A25437807C2}" dt="2023-09-24T09:41:03.798" v="5439"/>
          <ac:spMkLst>
            <pc:docMk/>
            <pc:sldMk cId="632088038" sldId="361"/>
            <ac:spMk id="4" creationId="{00000000-0000-0000-0000-000000000000}"/>
          </ac:spMkLst>
        </pc:spChg>
        <pc:spChg chg="mod">
          <ac:chgData name="alain baudru" userId="47f87429a9002455" providerId="LiveId" clId="{B1032471-07DB-47DB-B354-4A25437807C2}" dt="2023-09-24T08:30:36.204" v="127" actId="6549"/>
          <ac:spMkLst>
            <pc:docMk/>
            <pc:sldMk cId="632088038" sldId="361"/>
            <ac:spMk id="8" creationId="{00000000-0000-0000-0000-000000000000}"/>
          </ac:spMkLst>
        </pc:spChg>
      </pc:sldChg>
      <pc:sldChg chg="delSp add del mod">
        <pc:chgData name="alain baudru" userId="47f87429a9002455" providerId="LiveId" clId="{B1032471-07DB-47DB-B354-4A25437807C2}" dt="2023-09-24T08:40:22.528" v="558" actId="47"/>
        <pc:sldMkLst>
          <pc:docMk/>
          <pc:sldMk cId="1463828697" sldId="362"/>
        </pc:sldMkLst>
        <pc:picChg chg="del">
          <ac:chgData name="alain baudru" userId="47f87429a9002455" providerId="LiveId" clId="{B1032471-07DB-47DB-B354-4A25437807C2}" dt="2023-09-24T08:36:09.634" v="295" actId="478"/>
          <ac:picMkLst>
            <pc:docMk/>
            <pc:sldMk cId="1463828697" sldId="362"/>
            <ac:picMk id="9" creationId="{C84A92CA-1B09-429E-A258-4D8089E19AED}"/>
          </ac:picMkLst>
        </pc:picChg>
      </pc:sldChg>
      <pc:sldChg chg="delSp add del mod">
        <pc:chgData name="alain baudru" userId="47f87429a9002455" providerId="LiveId" clId="{B1032471-07DB-47DB-B354-4A25437807C2}" dt="2023-09-24T08:40:23.953" v="559" actId="47"/>
        <pc:sldMkLst>
          <pc:docMk/>
          <pc:sldMk cId="3759689510" sldId="363"/>
        </pc:sldMkLst>
        <pc:picChg chg="del">
          <ac:chgData name="alain baudru" userId="47f87429a9002455" providerId="LiveId" clId="{B1032471-07DB-47DB-B354-4A25437807C2}" dt="2023-09-24T08:36:13.297" v="296" actId="478"/>
          <ac:picMkLst>
            <pc:docMk/>
            <pc:sldMk cId="3759689510" sldId="363"/>
            <ac:picMk id="9" creationId="{C84A92CA-1B09-429E-A258-4D8089E19AED}"/>
          </ac:picMkLst>
        </pc:picChg>
      </pc:sldChg>
      <pc:sldChg chg="delSp add del mod">
        <pc:chgData name="alain baudru" userId="47f87429a9002455" providerId="LiveId" clId="{B1032471-07DB-47DB-B354-4A25437807C2}" dt="2023-09-24T08:40:24.863" v="560" actId="47"/>
        <pc:sldMkLst>
          <pc:docMk/>
          <pc:sldMk cId="2394348330" sldId="364"/>
        </pc:sldMkLst>
        <pc:picChg chg="del">
          <ac:chgData name="alain baudru" userId="47f87429a9002455" providerId="LiveId" clId="{B1032471-07DB-47DB-B354-4A25437807C2}" dt="2023-09-24T08:36:16.640" v="297" actId="478"/>
          <ac:picMkLst>
            <pc:docMk/>
            <pc:sldMk cId="2394348330" sldId="364"/>
            <ac:picMk id="9" creationId="{C84A92CA-1B09-429E-A258-4D8089E19AED}"/>
          </ac:picMkLst>
        </pc:picChg>
      </pc:sldChg>
      <pc:sldChg chg="delSp add del mod">
        <pc:chgData name="alain baudru" userId="47f87429a9002455" providerId="LiveId" clId="{B1032471-07DB-47DB-B354-4A25437807C2}" dt="2023-09-24T08:40:25.702" v="561" actId="47"/>
        <pc:sldMkLst>
          <pc:docMk/>
          <pc:sldMk cId="2406271076" sldId="365"/>
        </pc:sldMkLst>
        <pc:picChg chg="del">
          <ac:chgData name="alain baudru" userId="47f87429a9002455" providerId="LiveId" clId="{B1032471-07DB-47DB-B354-4A25437807C2}" dt="2023-09-24T08:36:26.766" v="301" actId="478"/>
          <ac:picMkLst>
            <pc:docMk/>
            <pc:sldMk cId="2406271076" sldId="365"/>
            <ac:picMk id="9" creationId="{C84A92CA-1B09-429E-A258-4D8089E19AED}"/>
          </ac:picMkLst>
        </pc:picChg>
      </pc:sldChg>
      <pc:sldChg chg="add del">
        <pc:chgData name="alain baudru" userId="47f87429a9002455" providerId="LiveId" clId="{B1032471-07DB-47DB-B354-4A25437807C2}" dt="2023-09-24T08:36:18.550" v="298" actId="47"/>
        <pc:sldMkLst>
          <pc:docMk/>
          <pc:sldMk cId="368678997" sldId="366"/>
        </pc:sldMkLst>
      </pc:sldChg>
      <pc:sldChg chg="delSp add del mod">
        <pc:chgData name="alain baudru" userId="47f87429a9002455" providerId="LiveId" clId="{B1032471-07DB-47DB-B354-4A25437807C2}" dt="2023-09-24T08:40:27.074" v="562" actId="47"/>
        <pc:sldMkLst>
          <pc:docMk/>
          <pc:sldMk cId="2939765525" sldId="367"/>
        </pc:sldMkLst>
        <pc:picChg chg="del">
          <ac:chgData name="alain baudru" userId="47f87429a9002455" providerId="LiveId" clId="{B1032471-07DB-47DB-B354-4A25437807C2}" dt="2023-09-24T08:36:20.736" v="299" actId="478"/>
          <ac:picMkLst>
            <pc:docMk/>
            <pc:sldMk cId="2939765525" sldId="367"/>
            <ac:picMk id="9" creationId="{C84A92CA-1B09-429E-A258-4D8089E19AED}"/>
          </ac:picMkLst>
        </pc:picChg>
      </pc:sldChg>
      <pc:sldChg chg="delSp add del mod">
        <pc:chgData name="alain baudru" userId="47f87429a9002455" providerId="LiveId" clId="{B1032471-07DB-47DB-B354-4A25437807C2}" dt="2023-09-24T08:40:28.389" v="563" actId="47"/>
        <pc:sldMkLst>
          <pc:docMk/>
          <pc:sldMk cId="4062600703" sldId="368"/>
        </pc:sldMkLst>
        <pc:picChg chg="del">
          <ac:chgData name="alain baudru" userId="47f87429a9002455" providerId="LiveId" clId="{B1032471-07DB-47DB-B354-4A25437807C2}" dt="2023-09-24T08:36:24.301" v="300" actId="478"/>
          <ac:picMkLst>
            <pc:docMk/>
            <pc:sldMk cId="4062600703" sldId="368"/>
            <ac:picMk id="9" creationId="{C84A92CA-1B09-429E-A258-4D8089E19AED}"/>
          </ac:picMkLst>
        </pc:picChg>
      </pc:sldChg>
      <pc:sldChg chg="delSp add del mod">
        <pc:chgData name="alain baudru" userId="47f87429a9002455" providerId="LiveId" clId="{B1032471-07DB-47DB-B354-4A25437807C2}" dt="2023-09-24T08:40:29.653" v="564" actId="47"/>
        <pc:sldMkLst>
          <pc:docMk/>
          <pc:sldMk cId="1869290874" sldId="369"/>
        </pc:sldMkLst>
        <pc:picChg chg="del">
          <ac:chgData name="alain baudru" userId="47f87429a9002455" providerId="LiveId" clId="{B1032471-07DB-47DB-B354-4A25437807C2}" dt="2023-09-24T08:36:31.167" v="302" actId="478"/>
          <ac:picMkLst>
            <pc:docMk/>
            <pc:sldMk cId="1869290874" sldId="369"/>
            <ac:picMk id="9" creationId="{C84A92CA-1B09-429E-A258-4D8089E19AED}"/>
          </ac:picMkLst>
        </pc:picChg>
      </pc:sldChg>
      <pc:sldChg chg="add del">
        <pc:chgData name="alain baudru" userId="47f87429a9002455" providerId="LiveId" clId="{B1032471-07DB-47DB-B354-4A25437807C2}" dt="2023-09-24T08:40:31.685" v="566" actId="47"/>
        <pc:sldMkLst>
          <pc:docMk/>
          <pc:sldMk cId="1586205370" sldId="370"/>
        </pc:sldMkLst>
      </pc:sldChg>
      <pc:sldChg chg="delSp add del mod">
        <pc:chgData name="alain baudru" userId="47f87429a9002455" providerId="LiveId" clId="{B1032471-07DB-47DB-B354-4A25437807C2}" dt="2023-09-24T08:40:30.716" v="565" actId="47"/>
        <pc:sldMkLst>
          <pc:docMk/>
          <pc:sldMk cId="2963176718" sldId="371"/>
        </pc:sldMkLst>
        <pc:picChg chg="del">
          <ac:chgData name="alain baudru" userId="47f87429a9002455" providerId="LiveId" clId="{B1032471-07DB-47DB-B354-4A25437807C2}" dt="2023-09-24T08:36:35.343" v="303" actId="478"/>
          <ac:picMkLst>
            <pc:docMk/>
            <pc:sldMk cId="2963176718" sldId="371"/>
            <ac:picMk id="9" creationId="{C84A92CA-1B09-429E-A258-4D8089E19AED}"/>
          </ac:picMkLst>
        </pc:picChg>
      </pc:sldChg>
      <pc:sldChg chg="addSp delSp modSp add del mod">
        <pc:chgData name="alain baudru" userId="47f87429a9002455" providerId="LiveId" clId="{B1032471-07DB-47DB-B354-4A25437807C2}" dt="2023-09-24T09:29:53.102" v="5367" actId="47"/>
        <pc:sldMkLst>
          <pc:docMk/>
          <pc:sldMk cId="1515178472" sldId="372"/>
        </pc:sldMkLst>
        <pc:spChg chg="add del mod">
          <ac:chgData name="alain baudru" userId="47f87429a9002455" providerId="LiveId" clId="{B1032471-07DB-47DB-B354-4A25437807C2}" dt="2023-09-24T09:27:56.808" v="5350" actId="478"/>
          <ac:spMkLst>
            <pc:docMk/>
            <pc:sldMk cId="1515178472" sldId="372"/>
            <ac:spMk id="3" creationId="{728C8309-A7D1-91EA-8AB3-EA2EBECF6462}"/>
          </ac:spMkLst>
        </pc:spChg>
        <pc:spChg chg="del mod">
          <ac:chgData name="alain baudru" userId="47f87429a9002455" providerId="LiveId" clId="{B1032471-07DB-47DB-B354-4A25437807C2}" dt="2023-09-24T09:27:52.940" v="5349" actId="478"/>
          <ac:spMkLst>
            <pc:docMk/>
            <pc:sldMk cId="1515178472" sldId="372"/>
            <ac:spMk id="8" creationId="{00000000-0000-0000-0000-000000000000}"/>
          </ac:spMkLst>
        </pc:spChg>
        <pc:spChg chg="del mod">
          <ac:chgData name="alain baudru" userId="47f87429a9002455" providerId="LiveId" clId="{B1032471-07DB-47DB-B354-4A25437807C2}" dt="2023-09-24T09:28:04.438" v="5353" actId="478"/>
          <ac:spMkLst>
            <pc:docMk/>
            <pc:sldMk cId="1515178472" sldId="372"/>
            <ac:spMk id="12" creationId="{00000000-0000-0000-0000-000000000000}"/>
          </ac:spMkLst>
        </pc:spChg>
      </pc:sldChg>
      <pc:sldChg chg="modSp add mod">
        <pc:chgData name="alain baudru" userId="47f87429a9002455" providerId="LiveId" clId="{B1032471-07DB-47DB-B354-4A25437807C2}" dt="2023-09-24T09:41:03.798" v="5439"/>
        <pc:sldMkLst>
          <pc:docMk/>
          <pc:sldMk cId="2798420624" sldId="373"/>
        </pc:sldMkLst>
        <pc:spChg chg="mod">
          <ac:chgData name="alain baudru" userId="47f87429a9002455" providerId="LiveId" clId="{B1032471-07DB-47DB-B354-4A25437807C2}" dt="2023-09-24T09:41:03.798" v="5439"/>
          <ac:spMkLst>
            <pc:docMk/>
            <pc:sldMk cId="2798420624" sldId="373"/>
            <ac:spMk id="4" creationId="{00000000-0000-0000-0000-000000000000}"/>
          </ac:spMkLst>
        </pc:spChg>
        <pc:spChg chg="mod">
          <ac:chgData name="alain baudru" userId="47f87429a9002455" providerId="LiveId" clId="{B1032471-07DB-47DB-B354-4A25437807C2}" dt="2023-09-24T09:38:33.225" v="5422" actId="5793"/>
          <ac:spMkLst>
            <pc:docMk/>
            <pc:sldMk cId="2798420624" sldId="373"/>
            <ac:spMk id="8" creationId="{00000000-0000-0000-0000-000000000000}"/>
          </ac:spMkLst>
        </pc:spChg>
      </pc:sldChg>
      <pc:sldChg chg="add del">
        <pc:chgData name="alain baudru" userId="47f87429a9002455" providerId="LiveId" clId="{B1032471-07DB-47DB-B354-4A25437807C2}" dt="2023-09-24T09:27:34.583" v="5347" actId="47"/>
        <pc:sldMkLst>
          <pc:docMk/>
          <pc:sldMk cId="605830621" sldId="374"/>
        </pc:sldMkLst>
      </pc:sldChg>
      <pc:sldChg chg="add del">
        <pc:chgData name="alain baudru" userId="47f87429a9002455" providerId="LiveId" clId="{B1032471-07DB-47DB-B354-4A25437807C2}" dt="2023-09-24T09:27:33.395" v="5346" actId="47"/>
        <pc:sldMkLst>
          <pc:docMk/>
          <pc:sldMk cId="79968617" sldId="375"/>
        </pc:sldMkLst>
      </pc:sldChg>
      <pc:sldChg chg="modSp add mod">
        <pc:chgData name="alain baudru" userId="47f87429a9002455" providerId="LiveId" clId="{B1032471-07DB-47DB-B354-4A25437807C2}" dt="2023-09-24T09:41:03.798" v="5439"/>
        <pc:sldMkLst>
          <pc:docMk/>
          <pc:sldMk cId="2490468083" sldId="376"/>
        </pc:sldMkLst>
        <pc:spChg chg="mod">
          <ac:chgData name="alain baudru" userId="47f87429a9002455" providerId="LiveId" clId="{B1032471-07DB-47DB-B354-4A25437807C2}" dt="2023-09-24T09:41:03.798" v="5439"/>
          <ac:spMkLst>
            <pc:docMk/>
            <pc:sldMk cId="2490468083" sldId="376"/>
            <ac:spMk id="4" creationId="{00000000-0000-0000-0000-000000000000}"/>
          </ac:spMkLst>
        </pc:spChg>
        <pc:spChg chg="mod">
          <ac:chgData name="alain baudru" userId="47f87429a9002455" providerId="LiveId" clId="{B1032471-07DB-47DB-B354-4A25437807C2}" dt="2023-09-24T09:41:03.798" v="5439"/>
          <ac:spMkLst>
            <pc:docMk/>
            <pc:sldMk cId="2490468083" sldId="376"/>
            <ac:spMk id="8" creationId="{00000000-0000-0000-0000-000000000000}"/>
          </ac:spMkLst>
        </pc:spChg>
      </pc:sldChg>
      <pc:sldChg chg="modSp add mod">
        <pc:chgData name="alain baudru" userId="47f87429a9002455" providerId="LiveId" clId="{B1032471-07DB-47DB-B354-4A25437807C2}" dt="2023-09-24T09:41:03.798" v="5439"/>
        <pc:sldMkLst>
          <pc:docMk/>
          <pc:sldMk cId="3279530849" sldId="377"/>
        </pc:sldMkLst>
        <pc:spChg chg="mod">
          <ac:chgData name="alain baudru" userId="47f87429a9002455" providerId="LiveId" clId="{B1032471-07DB-47DB-B354-4A25437807C2}" dt="2023-09-24T09:41:03.798" v="5439"/>
          <ac:spMkLst>
            <pc:docMk/>
            <pc:sldMk cId="3279530849" sldId="377"/>
            <ac:spMk id="4" creationId="{00000000-0000-0000-0000-000000000000}"/>
          </ac:spMkLst>
        </pc:spChg>
        <pc:spChg chg="mod">
          <ac:chgData name="alain baudru" userId="47f87429a9002455" providerId="LiveId" clId="{B1032471-07DB-47DB-B354-4A25437807C2}" dt="2023-09-24T09:41:03.798" v="5439"/>
          <ac:spMkLst>
            <pc:docMk/>
            <pc:sldMk cId="3279530849" sldId="377"/>
            <ac:spMk id="8" creationId="{00000000-0000-0000-0000-000000000000}"/>
          </ac:spMkLst>
        </pc:spChg>
      </pc:sldChg>
      <pc:sldChg chg="modSp add mod">
        <pc:chgData name="alain baudru" userId="47f87429a9002455" providerId="LiveId" clId="{B1032471-07DB-47DB-B354-4A25437807C2}" dt="2023-09-24T09:41:03.798" v="5439"/>
        <pc:sldMkLst>
          <pc:docMk/>
          <pc:sldMk cId="1688890149" sldId="378"/>
        </pc:sldMkLst>
        <pc:spChg chg="mod">
          <ac:chgData name="alain baudru" userId="47f87429a9002455" providerId="LiveId" clId="{B1032471-07DB-47DB-B354-4A25437807C2}" dt="2023-09-24T09:41:03.798" v="5439"/>
          <ac:spMkLst>
            <pc:docMk/>
            <pc:sldMk cId="1688890149" sldId="378"/>
            <ac:spMk id="4" creationId="{00000000-0000-0000-0000-000000000000}"/>
          </ac:spMkLst>
        </pc:spChg>
        <pc:spChg chg="mod">
          <ac:chgData name="alain baudru" userId="47f87429a9002455" providerId="LiveId" clId="{B1032471-07DB-47DB-B354-4A25437807C2}" dt="2023-09-24T09:41:03.798" v="5439"/>
          <ac:spMkLst>
            <pc:docMk/>
            <pc:sldMk cId="1688890149" sldId="378"/>
            <ac:spMk id="8" creationId="{00000000-0000-0000-0000-000000000000}"/>
          </ac:spMkLst>
        </pc:spChg>
      </pc:sldChg>
      <pc:sldChg chg="modSp add mod">
        <pc:chgData name="alain baudru" userId="47f87429a9002455" providerId="LiveId" clId="{B1032471-07DB-47DB-B354-4A25437807C2}" dt="2023-09-24T09:41:03.798" v="5439"/>
        <pc:sldMkLst>
          <pc:docMk/>
          <pc:sldMk cId="3768198221" sldId="379"/>
        </pc:sldMkLst>
        <pc:spChg chg="mod">
          <ac:chgData name="alain baudru" userId="47f87429a9002455" providerId="LiveId" clId="{B1032471-07DB-47DB-B354-4A25437807C2}" dt="2023-09-24T09:41:03.798" v="5439"/>
          <ac:spMkLst>
            <pc:docMk/>
            <pc:sldMk cId="3768198221" sldId="379"/>
            <ac:spMk id="4" creationId="{00000000-0000-0000-0000-000000000000}"/>
          </ac:spMkLst>
        </pc:spChg>
        <pc:spChg chg="mod">
          <ac:chgData name="alain baudru" userId="47f87429a9002455" providerId="LiveId" clId="{B1032471-07DB-47DB-B354-4A25437807C2}" dt="2023-09-24T09:41:03.798" v="5439"/>
          <ac:spMkLst>
            <pc:docMk/>
            <pc:sldMk cId="3768198221" sldId="379"/>
            <ac:spMk id="8" creationId="{00000000-0000-0000-0000-000000000000}"/>
          </ac:spMkLst>
        </pc:spChg>
      </pc:sldChg>
      <pc:sldChg chg="modSp add mod">
        <pc:chgData name="alain baudru" userId="47f87429a9002455" providerId="LiveId" clId="{B1032471-07DB-47DB-B354-4A25437807C2}" dt="2023-09-24T09:41:03.798" v="5439"/>
        <pc:sldMkLst>
          <pc:docMk/>
          <pc:sldMk cId="2763797819" sldId="380"/>
        </pc:sldMkLst>
        <pc:spChg chg="mod">
          <ac:chgData name="alain baudru" userId="47f87429a9002455" providerId="LiveId" clId="{B1032471-07DB-47DB-B354-4A25437807C2}" dt="2023-09-24T09:41:03.798" v="5439"/>
          <ac:spMkLst>
            <pc:docMk/>
            <pc:sldMk cId="2763797819" sldId="380"/>
            <ac:spMk id="4" creationId="{00000000-0000-0000-0000-000000000000}"/>
          </ac:spMkLst>
        </pc:spChg>
        <pc:spChg chg="mod">
          <ac:chgData name="alain baudru" userId="47f87429a9002455" providerId="LiveId" clId="{B1032471-07DB-47DB-B354-4A25437807C2}" dt="2023-09-24T09:41:03.798" v="5439"/>
          <ac:spMkLst>
            <pc:docMk/>
            <pc:sldMk cId="2763797819" sldId="380"/>
            <ac:spMk id="8" creationId="{00000000-0000-0000-0000-000000000000}"/>
          </ac:spMkLst>
        </pc:spChg>
      </pc:sldChg>
      <pc:sldChg chg="modSp add mod">
        <pc:chgData name="alain baudru" userId="47f87429a9002455" providerId="LiveId" clId="{B1032471-07DB-47DB-B354-4A25437807C2}" dt="2023-09-24T09:41:03.798" v="5439"/>
        <pc:sldMkLst>
          <pc:docMk/>
          <pc:sldMk cId="3297674513" sldId="381"/>
        </pc:sldMkLst>
        <pc:spChg chg="mod">
          <ac:chgData name="alain baudru" userId="47f87429a9002455" providerId="LiveId" clId="{B1032471-07DB-47DB-B354-4A25437807C2}" dt="2023-09-24T09:41:03.798" v="5439"/>
          <ac:spMkLst>
            <pc:docMk/>
            <pc:sldMk cId="3297674513" sldId="381"/>
            <ac:spMk id="4" creationId="{00000000-0000-0000-0000-000000000000}"/>
          </ac:spMkLst>
        </pc:spChg>
        <pc:spChg chg="mod">
          <ac:chgData name="alain baudru" userId="47f87429a9002455" providerId="LiveId" clId="{B1032471-07DB-47DB-B354-4A25437807C2}" dt="2023-09-24T09:41:03.798" v="5439"/>
          <ac:spMkLst>
            <pc:docMk/>
            <pc:sldMk cId="3297674513" sldId="381"/>
            <ac:spMk id="8" creationId="{00000000-0000-0000-0000-000000000000}"/>
          </ac:spMkLst>
        </pc:spChg>
      </pc:sldChg>
      <pc:sldChg chg="modSp add mod">
        <pc:chgData name="alain baudru" userId="47f87429a9002455" providerId="LiveId" clId="{B1032471-07DB-47DB-B354-4A25437807C2}" dt="2023-09-24T09:41:03.798" v="5439"/>
        <pc:sldMkLst>
          <pc:docMk/>
          <pc:sldMk cId="2654350115" sldId="382"/>
        </pc:sldMkLst>
        <pc:spChg chg="mod">
          <ac:chgData name="alain baudru" userId="47f87429a9002455" providerId="LiveId" clId="{B1032471-07DB-47DB-B354-4A25437807C2}" dt="2023-09-24T09:41:03.798" v="5439"/>
          <ac:spMkLst>
            <pc:docMk/>
            <pc:sldMk cId="2654350115" sldId="382"/>
            <ac:spMk id="4" creationId="{00000000-0000-0000-0000-000000000000}"/>
          </ac:spMkLst>
        </pc:spChg>
        <pc:spChg chg="mod">
          <ac:chgData name="alain baudru" userId="47f87429a9002455" providerId="LiveId" clId="{B1032471-07DB-47DB-B354-4A25437807C2}" dt="2023-09-24T09:41:03.798" v="5439"/>
          <ac:spMkLst>
            <pc:docMk/>
            <pc:sldMk cId="2654350115" sldId="382"/>
            <ac:spMk id="8" creationId="{00000000-0000-0000-0000-000000000000}"/>
          </ac:spMkLst>
        </pc:spChg>
      </pc:sldChg>
      <pc:sldChg chg="modSp add mod">
        <pc:chgData name="alain baudru" userId="47f87429a9002455" providerId="LiveId" clId="{B1032471-07DB-47DB-B354-4A25437807C2}" dt="2023-09-24T09:41:03.798" v="5439"/>
        <pc:sldMkLst>
          <pc:docMk/>
          <pc:sldMk cId="947594943" sldId="383"/>
        </pc:sldMkLst>
        <pc:spChg chg="mod">
          <ac:chgData name="alain baudru" userId="47f87429a9002455" providerId="LiveId" clId="{B1032471-07DB-47DB-B354-4A25437807C2}" dt="2023-09-24T09:41:03.798" v="5439"/>
          <ac:spMkLst>
            <pc:docMk/>
            <pc:sldMk cId="947594943" sldId="383"/>
            <ac:spMk id="4" creationId="{00000000-0000-0000-0000-000000000000}"/>
          </ac:spMkLst>
        </pc:spChg>
        <pc:spChg chg="mod">
          <ac:chgData name="alain baudru" userId="47f87429a9002455" providerId="LiveId" clId="{B1032471-07DB-47DB-B354-4A25437807C2}" dt="2023-09-24T09:41:03.798" v="5439"/>
          <ac:spMkLst>
            <pc:docMk/>
            <pc:sldMk cId="947594943" sldId="383"/>
            <ac:spMk id="8" creationId="{00000000-0000-0000-0000-000000000000}"/>
          </ac:spMkLst>
        </pc:spChg>
      </pc:sldChg>
      <pc:sldChg chg="modSp add mod">
        <pc:chgData name="alain baudru" userId="47f87429a9002455" providerId="LiveId" clId="{B1032471-07DB-47DB-B354-4A25437807C2}" dt="2023-09-24T09:41:03.798" v="5439"/>
        <pc:sldMkLst>
          <pc:docMk/>
          <pc:sldMk cId="2703622926" sldId="384"/>
        </pc:sldMkLst>
        <pc:spChg chg="mod">
          <ac:chgData name="alain baudru" userId="47f87429a9002455" providerId="LiveId" clId="{B1032471-07DB-47DB-B354-4A25437807C2}" dt="2023-09-24T09:41:03.798" v="5439"/>
          <ac:spMkLst>
            <pc:docMk/>
            <pc:sldMk cId="2703622926" sldId="384"/>
            <ac:spMk id="4" creationId="{00000000-0000-0000-0000-000000000000}"/>
          </ac:spMkLst>
        </pc:spChg>
        <pc:spChg chg="mod">
          <ac:chgData name="alain baudru" userId="47f87429a9002455" providerId="LiveId" clId="{B1032471-07DB-47DB-B354-4A25437807C2}" dt="2023-09-24T09:41:03.798" v="5439"/>
          <ac:spMkLst>
            <pc:docMk/>
            <pc:sldMk cId="2703622926" sldId="384"/>
            <ac:spMk id="8" creationId="{00000000-0000-0000-0000-000000000000}"/>
          </ac:spMkLst>
        </pc:spChg>
      </pc:sldChg>
      <pc:sldChg chg="addSp delSp modSp add mod setBg delDesignElem">
        <pc:chgData name="alain baudru" userId="47f87429a9002455" providerId="LiveId" clId="{B1032471-07DB-47DB-B354-4A25437807C2}" dt="2023-09-24T09:41:03.798" v="5439"/>
        <pc:sldMkLst>
          <pc:docMk/>
          <pc:sldMk cId="4167618508" sldId="385"/>
        </pc:sldMkLst>
        <pc:spChg chg="mod">
          <ac:chgData name="alain baudru" userId="47f87429a9002455" providerId="LiveId" clId="{B1032471-07DB-47DB-B354-4A25437807C2}" dt="2023-09-24T09:29:40.413" v="5365" actId="255"/>
          <ac:spMkLst>
            <pc:docMk/>
            <pc:sldMk cId="4167618508" sldId="385"/>
            <ac:spMk id="2" creationId="{41918F50-404D-48D4-89BE-52C568043C1E}"/>
          </ac:spMkLst>
        </pc:spChg>
        <pc:spChg chg="add del">
          <ac:chgData name="alain baudru" userId="47f87429a9002455" providerId="LiveId" clId="{B1032471-07DB-47DB-B354-4A25437807C2}" dt="2023-09-24T09:29:08.251" v="5358" actId="26606"/>
          <ac:spMkLst>
            <pc:docMk/>
            <pc:sldMk cId="4167618508" sldId="385"/>
            <ac:spMk id="4" creationId="{6F5A5072-7B47-4D32-B52A-4EBBF590B8A5}"/>
          </ac:spMkLst>
        </pc:spChg>
        <pc:spChg chg="add del">
          <ac:chgData name="alain baudru" userId="47f87429a9002455" providerId="LiveId" clId="{B1032471-07DB-47DB-B354-4A25437807C2}" dt="2023-09-24T09:29:08.251" v="5358" actId="26606"/>
          <ac:spMkLst>
            <pc:docMk/>
            <pc:sldMk cId="4167618508" sldId="385"/>
            <ac:spMk id="5" creationId="{9715DAF0-AE1B-46C9-8A6B-DB2AA05AB91D}"/>
          </ac:spMkLst>
        </pc:spChg>
        <pc:spChg chg="add del">
          <ac:chgData name="alain baudru" userId="47f87429a9002455" providerId="LiveId" clId="{B1032471-07DB-47DB-B354-4A25437807C2}" dt="2023-09-24T09:29:08.251" v="5358" actId="26606"/>
          <ac:spMkLst>
            <pc:docMk/>
            <pc:sldMk cId="4167618508" sldId="385"/>
            <ac:spMk id="6" creationId="{6016219D-510E-4184-9090-6D5578A87BD1}"/>
          </ac:spMkLst>
        </pc:spChg>
        <pc:spChg chg="del">
          <ac:chgData name="alain baudru" userId="47f87429a9002455" providerId="LiveId" clId="{B1032471-07DB-47DB-B354-4A25437807C2}" dt="2023-09-24T09:28:41.949" v="5355"/>
          <ac:spMkLst>
            <pc:docMk/>
            <pc:sldMk cId="4167618508" sldId="385"/>
            <ac:spMk id="7" creationId="{934F1179-B481-4F9E-BCA3-AFB972070F83}"/>
          </ac:spMkLst>
        </pc:spChg>
        <pc:spChg chg="add del">
          <ac:chgData name="alain baudru" userId="47f87429a9002455" providerId="LiveId" clId="{B1032471-07DB-47DB-B354-4A25437807C2}" dt="2023-09-24T09:41:03.798" v="5439"/>
          <ac:spMkLst>
            <pc:docMk/>
            <pc:sldMk cId="4167618508" sldId="385"/>
            <ac:spMk id="8" creationId="{8870DEF6-46A2-D4F8-8BE6-91165D93ECC4}"/>
          </ac:spMkLst>
        </pc:spChg>
        <pc:spChg chg="del">
          <ac:chgData name="alain baudru" userId="47f87429a9002455" providerId="LiveId" clId="{B1032471-07DB-47DB-B354-4A25437807C2}" dt="2023-09-24T09:28:41.949" v="5355"/>
          <ac:spMkLst>
            <pc:docMk/>
            <pc:sldMk cId="4167618508" sldId="385"/>
            <ac:spMk id="9" creationId="{827DC2C4-B485-428A-BF4A-472D2967F47F}"/>
          </ac:spMkLst>
        </pc:spChg>
        <pc:spChg chg="del">
          <ac:chgData name="alain baudru" userId="47f87429a9002455" providerId="LiveId" clId="{B1032471-07DB-47DB-B354-4A25437807C2}" dt="2023-09-24T09:28:41.949" v="5355"/>
          <ac:spMkLst>
            <pc:docMk/>
            <pc:sldMk cId="4167618508" sldId="385"/>
            <ac:spMk id="11" creationId="{EE04B5EB-F158-4507-90DD-BD23620C7CC9}"/>
          </ac:spMkLst>
        </pc:spChg>
        <pc:spChg chg="add del">
          <ac:chgData name="alain baudru" userId="47f87429a9002455" providerId="LiveId" clId="{B1032471-07DB-47DB-B354-4A25437807C2}" dt="2023-09-24T09:29:08.251" v="5358" actId="26606"/>
          <ac:spMkLst>
            <pc:docMk/>
            <pc:sldMk cId="4167618508" sldId="385"/>
            <ac:spMk id="13" creationId="{AFF4A713-7B75-4B21-90D7-5AB19547C728}"/>
          </ac:spMkLst>
        </pc:spChg>
        <pc:spChg chg="add del">
          <ac:chgData name="alain baudru" userId="47f87429a9002455" providerId="LiveId" clId="{B1032471-07DB-47DB-B354-4A25437807C2}" dt="2023-09-24T09:29:08.251" v="5358" actId="26606"/>
          <ac:spMkLst>
            <pc:docMk/>
            <pc:sldMk cId="4167618508" sldId="385"/>
            <ac:spMk id="15" creationId="{DC631C0B-6DA6-4E57-8231-CE32B3434A7E}"/>
          </ac:spMkLst>
        </pc:spChg>
        <pc:spChg chg="add del">
          <ac:chgData name="alain baudru" userId="47f87429a9002455" providerId="LiveId" clId="{B1032471-07DB-47DB-B354-4A25437807C2}" dt="2023-09-24T09:29:08.251" v="5358" actId="26606"/>
          <ac:spMkLst>
            <pc:docMk/>
            <pc:sldMk cId="4167618508" sldId="385"/>
            <ac:spMk id="17" creationId="{C29501E6-A978-4A61-9689-9085AF97A53A}"/>
          </ac:spMkLst>
        </pc:spChg>
        <pc:spChg chg="add del">
          <ac:chgData name="alain baudru" userId="47f87429a9002455" providerId="LiveId" clId="{B1032471-07DB-47DB-B354-4A25437807C2}" dt="2023-09-24T09:29:16.722" v="5360" actId="26606"/>
          <ac:spMkLst>
            <pc:docMk/>
            <pc:sldMk cId="4167618508" sldId="385"/>
            <ac:spMk id="19" creationId="{65219498-D544-41AC-98FE-8F956EF66A62}"/>
          </ac:spMkLst>
        </pc:spChg>
        <pc:spChg chg="add del">
          <ac:chgData name="alain baudru" userId="47f87429a9002455" providerId="LiveId" clId="{B1032471-07DB-47DB-B354-4A25437807C2}" dt="2023-09-24T09:29:16.722" v="5360" actId="26606"/>
          <ac:spMkLst>
            <pc:docMk/>
            <pc:sldMk cId="4167618508" sldId="385"/>
            <ac:spMk id="20" creationId="{F500DBFC-17A9-4E0A-AEE2-A49F9AEEF0FD}"/>
          </ac:spMkLst>
        </pc:spChg>
        <pc:grpChg chg="add del">
          <ac:chgData name="alain baudru" userId="47f87429a9002455" providerId="LiveId" clId="{B1032471-07DB-47DB-B354-4A25437807C2}" dt="2023-09-24T09:29:16.722" v="5360" actId="26606"/>
          <ac:grpSpMkLst>
            <pc:docMk/>
            <pc:sldMk cId="4167618508" sldId="385"/>
            <ac:grpSpMk id="21" creationId="{D74613BB-817C-4C4F-8A24-4936F2F064C0}"/>
          </ac:grpSpMkLst>
        </pc:grpChg>
        <pc:picChg chg="add del">
          <ac:chgData name="alain baudru" userId="47f87429a9002455" providerId="LiveId" clId="{B1032471-07DB-47DB-B354-4A25437807C2}" dt="2023-09-24T09:29:16.722" v="5360" actId="26606"/>
          <ac:picMkLst>
            <pc:docMk/>
            <pc:sldMk cId="4167618508" sldId="385"/>
            <ac:picMk id="24" creationId="{D96569D8-E03D-83CD-54FA-98D7C51825DA}"/>
          </ac:picMkLst>
        </pc:picChg>
        <pc:picChg chg="add mod">
          <ac:chgData name="alain baudru" userId="47f87429a9002455" providerId="LiveId" clId="{B1032471-07DB-47DB-B354-4A25437807C2}" dt="2023-09-24T09:29:41.552" v="5366" actId="1076"/>
          <ac:picMkLst>
            <pc:docMk/>
            <pc:sldMk cId="4167618508" sldId="385"/>
            <ac:picMk id="26" creationId="{568061AC-B619-822A-BB4C-75E48EF88030}"/>
          </ac:picMkLst>
        </pc:picChg>
        <pc:cxnChg chg="add del">
          <ac:chgData name="alain baudru" userId="47f87429a9002455" providerId="LiveId" clId="{B1032471-07DB-47DB-B354-4A25437807C2}" dt="2023-09-24T09:41:03.798" v="5439"/>
          <ac:cxnSpMkLst>
            <pc:docMk/>
            <pc:sldMk cId="4167618508" sldId="385"/>
            <ac:cxnSpMk id="10" creationId="{8748256A-88AC-4254-406B-0E8EE2CC2B50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BBB149-5181-4817-99FB-4DA72F3D9DD2}" type="datetimeFigureOut">
              <a:rPr lang="fr-FR" smtClean="0"/>
              <a:pPr/>
              <a:t>24/09/2023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8B2791-988A-4F4A-B1F4-410F42BE73A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67544" y="1700808"/>
            <a:ext cx="8208912" cy="432048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771800" y="6356350"/>
            <a:ext cx="3672408" cy="365125"/>
          </a:xfrm>
        </p:spPr>
        <p:txBody>
          <a:bodyPr/>
          <a:lstStyle>
            <a:lvl1pPr>
              <a:defRPr sz="1400"/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/>
            </a:lvl1pPr>
          </a:lstStyle>
          <a:p>
            <a:r>
              <a:rPr lang="fr-FR" dirty="0"/>
              <a:t>Page </a:t>
            </a:r>
            <a:fld id="{8C374F0D-9AC6-4672-97BD-16C1845B5E5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Titre 8"/>
          <p:cNvSpPr>
            <a:spLocks noGrp="1"/>
          </p:cNvSpPr>
          <p:nvPr>
            <p:ph type="title" hasCustomPrompt="1"/>
          </p:nvPr>
        </p:nvSpPr>
        <p:spPr>
          <a:xfrm>
            <a:off x="2267744" y="260648"/>
            <a:ext cx="6573416" cy="1143000"/>
          </a:xfrm>
        </p:spPr>
        <p:txBody>
          <a:bodyPr/>
          <a:lstStyle>
            <a:lvl1pPr>
              <a:defRPr sz="3200" u="sng"/>
            </a:lvl1pPr>
          </a:lstStyle>
          <a:p>
            <a:r>
              <a:rPr lang="fr-FR" dirty="0"/>
              <a:t>Réunion d’information AGIRP12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2860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99792" y="6356350"/>
            <a:ext cx="37444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dirty="0"/>
              <a:t>Page </a:t>
            </a:r>
            <a:fld id="{8C374F0D-9AC6-4672-97BD-16C1845B5E5C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accent1">
              <a:lumMod val="50000"/>
            </a:schemeClr>
          </a:solidFill>
          <a:latin typeface="Century Gothic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mailto:alain.baudru@gmail.com" TargetMode="Externa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us-titre 2"/>
          <p:cNvSpPr txBox="1">
            <a:spLocks/>
          </p:cNvSpPr>
          <p:nvPr/>
        </p:nvSpPr>
        <p:spPr>
          <a:xfrm>
            <a:off x="179512" y="4061743"/>
            <a:ext cx="8650762" cy="2231653"/>
          </a:xfrm>
          <a:prstGeom prst="rect">
            <a:avLst/>
          </a:prstGeom>
          <a:ln w="12700" cap="flat" cmpd="sng" algn="ctr">
            <a:noFill/>
            <a:prstDash val="solid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fr-FR" altLang="fr-FR" sz="1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mic Sans MS" pitchFamily="66" charset="0"/>
              <a:ea typeface="ＭＳ Ｐゴシック" charset="-128"/>
              <a:cs typeface="+mn-cs"/>
            </a:endParaRPr>
          </a:p>
          <a:p>
            <a:r>
              <a:rPr lang="fr-FR" sz="6000" b="1" i="1" dirty="0"/>
              <a:t> </a:t>
            </a:r>
            <a:endParaRPr lang="fr-FR" sz="6000" dirty="0"/>
          </a:p>
          <a:p>
            <a:r>
              <a:rPr lang="fr-FR" sz="6000" b="1" dirty="0"/>
              <a:t> </a:t>
            </a:r>
            <a:endParaRPr lang="fr-FR" sz="6000" dirty="0"/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lang="fr-FR" altLang="fr-FR" sz="2400" b="1" i="1" dirty="0">
              <a:solidFill>
                <a:srgbClr val="002060"/>
              </a:solidFill>
              <a:latin typeface="Arial" pitchFamily="34" charset="0"/>
              <a:ea typeface="ＭＳ Ｐゴシック" charset="-128"/>
              <a:cs typeface="Arial" pitchFamily="34" charset="0"/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5409" y="2157935"/>
            <a:ext cx="9144000" cy="3888432"/>
          </a:xfrm>
          <a:prstGeom prst="rect">
            <a:avLst/>
          </a:prstGeom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25000" lnSpcReduction="20000"/>
          </a:bodyPr>
          <a:lstStyle/>
          <a:p>
            <a:endParaRPr lang="fr-FR" sz="2200" b="1" dirty="0">
              <a:solidFill>
                <a:srgbClr val="FF0000"/>
              </a:solidFill>
              <a:latin typeface="Distant Galaxy" pitchFamily="2" charset="0"/>
            </a:endParaRPr>
          </a:p>
          <a:p>
            <a:r>
              <a:rPr lang="fr-FR" sz="2900" b="1" dirty="0">
                <a:solidFill>
                  <a:srgbClr val="FF0000"/>
                </a:solidFill>
                <a:latin typeface="Distant Galaxy" pitchFamily="2" charset="0"/>
              </a:rPr>
              <a:t>                                </a:t>
            </a:r>
          </a:p>
          <a:p>
            <a:r>
              <a:rPr lang="fr-FR" sz="2100" b="1" i="1" dirty="0">
                <a:solidFill>
                  <a:srgbClr val="002060"/>
                </a:solidFill>
                <a:latin typeface="Britannic Bold" pitchFamily="34" charset="0"/>
              </a:rPr>
              <a:t>       </a:t>
            </a:r>
          </a:p>
          <a:p>
            <a:r>
              <a:rPr lang="fr-FR" sz="2100" b="1" i="1" dirty="0">
                <a:solidFill>
                  <a:srgbClr val="002060"/>
                </a:solidFill>
                <a:latin typeface="Britannic Bold" pitchFamily="34" charset="0"/>
              </a:rPr>
              <a:t>                </a:t>
            </a:r>
          </a:p>
          <a:p>
            <a:endParaRPr lang="fr-FR" sz="2100" b="1" i="1" dirty="0">
              <a:solidFill>
                <a:srgbClr val="002060"/>
              </a:solidFill>
              <a:latin typeface="Britannic Bold" pitchFamily="34" charset="0"/>
            </a:endParaRPr>
          </a:p>
          <a:p>
            <a:r>
              <a:rPr lang="fr-FR" sz="2100" b="1" i="1" dirty="0">
                <a:solidFill>
                  <a:srgbClr val="002060"/>
                </a:solidFill>
                <a:latin typeface="Britannic Bold" pitchFamily="34" charset="0"/>
              </a:rPr>
              <a:t>            </a:t>
            </a:r>
          </a:p>
          <a:p>
            <a:r>
              <a:rPr lang="fr-FR" sz="2100" b="1" i="1" dirty="0">
                <a:solidFill>
                  <a:srgbClr val="002060"/>
                </a:solidFill>
                <a:latin typeface="Britannic Bold" pitchFamily="34" charset="0"/>
              </a:rPr>
              <a:t>       </a:t>
            </a:r>
          </a:p>
          <a:p>
            <a:endParaRPr lang="fr-FR" sz="2100" b="1" i="1" dirty="0">
              <a:solidFill>
                <a:srgbClr val="002060"/>
              </a:solidFill>
              <a:latin typeface="Britannic Bold" pitchFamily="34" charset="0"/>
            </a:endParaRPr>
          </a:p>
          <a:p>
            <a:endParaRPr lang="fr-FR" sz="2100" b="1" i="1" dirty="0">
              <a:solidFill>
                <a:srgbClr val="002060"/>
              </a:solidFill>
              <a:latin typeface="Britannic Bold" pitchFamily="34" charset="0"/>
            </a:endParaRPr>
          </a:p>
          <a:p>
            <a:r>
              <a:rPr lang="fr-FR" sz="2100" b="1" i="1" dirty="0">
                <a:solidFill>
                  <a:srgbClr val="002060"/>
                </a:solidFill>
                <a:latin typeface="Britannic Bold" pitchFamily="34" charset="0"/>
              </a:rPr>
              <a:t>  </a:t>
            </a:r>
          </a:p>
          <a:p>
            <a:r>
              <a:rPr lang="fr-FR" sz="8000" dirty="0">
                <a:solidFill>
                  <a:schemeClr val="tx1"/>
                </a:solidFill>
                <a:latin typeface="Britannic Bold" pitchFamily="34" charset="0"/>
              </a:rPr>
              <a:t>                                                </a:t>
            </a:r>
          </a:p>
          <a:p>
            <a:endParaRPr lang="fr-FR" sz="8000" dirty="0">
              <a:solidFill>
                <a:schemeClr val="tx1"/>
              </a:solidFill>
              <a:latin typeface="Britannic Bold" pitchFamily="34" charset="0"/>
            </a:endParaRPr>
          </a:p>
          <a:p>
            <a:endParaRPr lang="fr-FR" sz="8000" dirty="0">
              <a:solidFill>
                <a:schemeClr val="tx1"/>
              </a:solidFill>
              <a:latin typeface="Britannic Bold" pitchFamily="34" charset="0"/>
            </a:endParaRPr>
          </a:p>
          <a:p>
            <a:r>
              <a:rPr lang="fr-FR" sz="8000" dirty="0">
                <a:solidFill>
                  <a:schemeClr val="tx1"/>
                </a:solidFill>
                <a:latin typeface="Britannic Bold" pitchFamily="34" charset="0"/>
              </a:rPr>
              <a:t>				 </a:t>
            </a:r>
          </a:p>
          <a:p>
            <a:r>
              <a:rPr lang="fr-FR" sz="8000" dirty="0">
                <a:solidFill>
                  <a:schemeClr val="tx1"/>
                </a:solidFill>
                <a:latin typeface="Britannic Bold" pitchFamily="34" charset="0"/>
              </a:rPr>
              <a:t>	</a:t>
            </a:r>
          </a:p>
          <a:p>
            <a:endParaRPr lang="fr-FR" sz="8000" b="1" dirty="0">
              <a:solidFill>
                <a:schemeClr val="tx1"/>
              </a:solidFill>
              <a:latin typeface="Britannic Bold" pitchFamily="34" charset="0"/>
            </a:endParaRPr>
          </a:p>
          <a:p>
            <a:endParaRPr lang="fr-FR" sz="8000" b="1" dirty="0">
              <a:solidFill>
                <a:schemeClr val="tx1"/>
              </a:solidFill>
              <a:latin typeface="Britannic Bold" pitchFamily="34" charset="0"/>
            </a:endParaRPr>
          </a:p>
          <a:p>
            <a:endParaRPr lang="fr-FR" sz="8000" b="1" dirty="0">
              <a:solidFill>
                <a:schemeClr val="tx1"/>
              </a:solidFill>
              <a:latin typeface="Britannic Bold" pitchFamily="34" charset="0"/>
            </a:endParaRPr>
          </a:p>
          <a:p>
            <a:endParaRPr lang="fr-FR" sz="8000" b="1" dirty="0">
              <a:solidFill>
                <a:schemeClr val="tx1"/>
              </a:solidFill>
              <a:latin typeface="Britannic Bold" pitchFamily="34" charset="0"/>
            </a:endParaRPr>
          </a:p>
          <a:p>
            <a:r>
              <a:rPr lang="fr-FR" sz="8000" b="1" dirty="0">
                <a:solidFill>
                  <a:schemeClr val="tx1"/>
                </a:solidFill>
                <a:latin typeface="Britannic Bold" pitchFamily="34" charset="0"/>
              </a:rPr>
              <a:t>             </a:t>
            </a:r>
            <a:r>
              <a:rPr lang="fr-FR" sz="7200" b="1" dirty="0">
                <a:solidFill>
                  <a:schemeClr val="tx1"/>
                </a:solidFill>
                <a:latin typeface="Bierstadt Display" panose="020F0502020204030204" pitchFamily="34" charset="0"/>
              </a:rPr>
              <a:t>P R E S E N T E</a:t>
            </a:r>
          </a:p>
          <a:p>
            <a:r>
              <a:rPr lang="fr-FR" sz="4000" b="1" dirty="0">
                <a:solidFill>
                  <a:srgbClr val="C00000"/>
                </a:solidFill>
                <a:latin typeface="Distant Galaxy" pitchFamily="2" charset="0"/>
              </a:rPr>
              <a:t>          </a:t>
            </a:r>
            <a:r>
              <a:rPr lang="fr-FR" sz="4000" b="1" i="1" dirty="0">
                <a:solidFill>
                  <a:srgbClr val="002060"/>
                </a:solidFill>
                <a:latin typeface="Britannic Bold" pitchFamily="34" charset="0"/>
              </a:rPr>
              <a:t>  </a:t>
            </a:r>
          </a:p>
          <a:p>
            <a:endParaRPr lang="fr-FR" sz="6700" b="1" i="1" dirty="0">
              <a:solidFill>
                <a:srgbClr val="002060"/>
              </a:solidFill>
              <a:latin typeface="Britannic Bold" pitchFamily="34" charset="0"/>
            </a:endParaRPr>
          </a:p>
          <a:p>
            <a:endParaRPr lang="fr-FR" sz="6700" b="1" i="1" dirty="0">
              <a:solidFill>
                <a:schemeClr val="accent2">
                  <a:lumMod val="75000"/>
                </a:schemeClr>
              </a:solidFill>
              <a:latin typeface="Britannic Bold" pitchFamily="34" charset="0"/>
            </a:endParaRPr>
          </a:p>
          <a:p>
            <a:endParaRPr lang="fr-FR" sz="6700" b="1" i="1" dirty="0">
              <a:solidFill>
                <a:schemeClr val="accent2">
                  <a:lumMod val="75000"/>
                </a:schemeClr>
              </a:solidFill>
              <a:latin typeface="Britannic Bold" pitchFamily="34" charset="0"/>
            </a:endParaRPr>
          </a:p>
          <a:p>
            <a:endParaRPr lang="fr-FR" sz="6700" b="1" i="1" dirty="0">
              <a:solidFill>
                <a:schemeClr val="accent2">
                  <a:lumMod val="75000"/>
                </a:schemeClr>
              </a:solidFill>
              <a:latin typeface="Britannic Bold" pitchFamily="34" charset="0"/>
            </a:endParaRPr>
          </a:p>
          <a:p>
            <a:endParaRPr lang="fr-FR" sz="6700" b="1" i="1" dirty="0">
              <a:solidFill>
                <a:schemeClr val="accent2">
                  <a:lumMod val="75000"/>
                </a:schemeClr>
              </a:solidFill>
              <a:latin typeface="Britannic Bold" pitchFamily="34" charset="0"/>
            </a:endParaRPr>
          </a:p>
          <a:p>
            <a:endParaRPr lang="fr-FR" sz="6700" b="1" i="1" dirty="0">
              <a:solidFill>
                <a:schemeClr val="accent2">
                  <a:lumMod val="75000"/>
                </a:schemeClr>
              </a:solidFill>
              <a:latin typeface="Britannic Bold" pitchFamily="34" charset="0"/>
            </a:endParaRPr>
          </a:p>
          <a:p>
            <a:endParaRPr lang="fr-FR" sz="6700" b="1" i="1" dirty="0">
              <a:solidFill>
                <a:schemeClr val="accent2">
                  <a:lumMod val="75000"/>
                </a:schemeClr>
              </a:solidFill>
              <a:latin typeface="Britannic Bold" pitchFamily="34" charset="0"/>
            </a:endParaRPr>
          </a:p>
          <a:p>
            <a:r>
              <a:rPr lang="fr-FR" sz="6700" b="1" i="1" dirty="0">
                <a:solidFill>
                  <a:srgbClr val="C00000"/>
                </a:solidFill>
                <a:latin typeface="Britannic Bold" pitchFamily="34" charset="0"/>
              </a:rPr>
              <a:t>   </a:t>
            </a:r>
          </a:p>
          <a:p>
            <a:r>
              <a:rPr lang="fr-FR" sz="6700" b="1" i="1" dirty="0">
                <a:solidFill>
                  <a:srgbClr val="C00000"/>
                </a:solidFill>
                <a:latin typeface="Britannic Bold" pitchFamily="34" charset="0"/>
              </a:rPr>
              <a:t>    </a:t>
            </a:r>
            <a:r>
              <a:rPr lang="fr-FR" sz="8000" b="1" dirty="0">
                <a:solidFill>
                  <a:srgbClr val="C00000"/>
                </a:solidFill>
                <a:latin typeface="Comfortaa" panose="020F0403060000060003" pitchFamily="34" charset="0"/>
              </a:rPr>
              <a:t>RETOUR  COLLECTIF PROACTIF  A  L’EMPLOI</a:t>
            </a:r>
          </a:p>
          <a:p>
            <a:endParaRPr lang="fr-FR" sz="7200" b="1" dirty="0">
              <a:solidFill>
                <a:srgbClr val="002060"/>
              </a:solidFill>
              <a:latin typeface="Comfortaa" panose="020F0403060000060003" pitchFamily="34" charset="0"/>
            </a:endParaRPr>
          </a:p>
          <a:p>
            <a:r>
              <a:rPr lang="fr-FR" sz="7200" b="1" dirty="0">
                <a:solidFill>
                  <a:srgbClr val="002060"/>
                </a:solidFill>
                <a:latin typeface="Comfortaa" panose="020F0403060000060003" pitchFamily="34" charset="0"/>
              </a:rPr>
              <a:t>      </a:t>
            </a:r>
            <a:r>
              <a:rPr lang="fr-FR" sz="6400" b="1" dirty="0">
                <a:solidFill>
                  <a:srgbClr val="00B050"/>
                </a:solidFill>
                <a:latin typeface="Comfortaa" panose="020F0403060000060003" pitchFamily="34" charset="0"/>
              </a:rPr>
              <a:t>POUR TOUS  :  TOUS METIERS  - TOUTES FORMATIONS</a:t>
            </a:r>
          </a:p>
          <a:p>
            <a:r>
              <a:rPr lang="fr-FR" sz="6400" b="1" dirty="0">
                <a:solidFill>
                  <a:srgbClr val="00B050"/>
                </a:solidFill>
                <a:latin typeface="Comfortaa" panose="020F0403060000060003" pitchFamily="34" charset="0"/>
              </a:rPr>
              <a:t>    TOUS NIVEAUX  - TOUS AGES  - TOUS LIEUX DE RESIDENCE</a:t>
            </a:r>
          </a:p>
          <a:p>
            <a:r>
              <a:rPr lang="fr-FR" sz="3600" b="1" i="1" dirty="0">
                <a:solidFill>
                  <a:srgbClr val="002060"/>
                </a:solidFill>
                <a:latin typeface="Britannic Bold" pitchFamily="34" charset="0"/>
              </a:rPr>
              <a:t>       </a:t>
            </a:r>
          </a:p>
          <a:p>
            <a:r>
              <a:rPr lang="fr-FR" sz="3600" b="1" i="1" dirty="0">
                <a:solidFill>
                  <a:srgbClr val="002060"/>
                </a:solidFill>
                <a:latin typeface="Britannic Bold" pitchFamily="34" charset="0"/>
              </a:rPr>
              <a:t>                </a:t>
            </a:r>
          </a:p>
          <a:p>
            <a:endParaRPr lang="fr-FR" sz="6700" b="1" i="1" dirty="0">
              <a:solidFill>
                <a:srgbClr val="002060"/>
              </a:solidFill>
              <a:latin typeface="Britannic Bold" pitchFamily="34" charset="0"/>
            </a:endParaRPr>
          </a:p>
          <a:p>
            <a:r>
              <a:rPr lang="fr-FR" sz="6700" b="1" i="1" dirty="0">
                <a:solidFill>
                  <a:srgbClr val="002060"/>
                </a:solidFill>
                <a:latin typeface="Britannic Bold" pitchFamily="34" charset="0"/>
              </a:rPr>
              <a:t>         </a:t>
            </a:r>
            <a:endParaRPr lang="fr-FR" sz="2700" b="1" i="1" dirty="0">
              <a:solidFill>
                <a:srgbClr val="002060"/>
              </a:solidFill>
              <a:latin typeface="Britannic Bold" pitchFamily="34" charset="0"/>
            </a:endParaRPr>
          </a:p>
          <a:p>
            <a:endParaRPr lang="fr-FR" sz="2700" b="1" i="1" dirty="0">
              <a:solidFill>
                <a:srgbClr val="002060"/>
              </a:solidFill>
              <a:latin typeface="Britannic Bold" pitchFamily="34" charset="0"/>
            </a:endParaRPr>
          </a:p>
          <a:p>
            <a:r>
              <a:rPr lang="fr-FR" sz="3800" b="1" dirty="0">
                <a:solidFill>
                  <a:srgbClr val="002060"/>
                </a:solidFill>
                <a:latin typeface="Comic Sans MS" pitchFamily="66" charset="0"/>
              </a:rPr>
              <a:t>    </a:t>
            </a:r>
            <a:endParaRPr lang="fr-FR" sz="2100" b="1" i="1" dirty="0">
              <a:solidFill>
                <a:srgbClr val="002060"/>
              </a:solidFill>
              <a:latin typeface="Britannic Bold" pitchFamily="34" charset="0"/>
            </a:endParaRPr>
          </a:p>
          <a:p>
            <a:endParaRPr lang="fr-FR" sz="2100" b="1" i="1" dirty="0">
              <a:solidFill>
                <a:srgbClr val="002060"/>
              </a:solidFill>
              <a:latin typeface="Britannic Bold" pitchFamily="34" charset="0"/>
            </a:endParaRPr>
          </a:p>
          <a:p>
            <a:endParaRPr lang="fr-FR" sz="2100" b="1" i="1" dirty="0">
              <a:solidFill>
                <a:srgbClr val="002060"/>
              </a:solidFill>
              <a:latin typeface="Britannic Bold" pitchFamily="34" charset="0"/>
            </a:endParaRPr>
          </a:p>
          <a:p>
            <a:endParaRPr lang="fr-FR" sz="2100" b="1" i="1" dirty="0">
              <a:solidFill>
                <a:srgbClr val="002060"/>
              </a:solidFill>
              <a:latin typeface="Britannic Bold" pitchFamily="34" charset="0"/>
            </a:endParaRPr>
          </a:p>
          <a:p>
            <a:endParaRPr lang="fr-FR" sz="2100" b="1" i="1" dirty="0">
              <a:solidFill>
                <a:srgbClr val="002060"/>
              </a:solidFill>
              <a:latin typeface="Britannic Bold" pitchFamily="34" charset="0"/>
            </a:endParaRPr>
          </a:p>
          <a:p>
            <a:endParaRPr lang="fr-FR" sz="2100" dirty="0">
              <a:solidFill>
                <a:srgbClr val="002060"/>
              </a:solidFill>
              <a:latin typeface="Britannic Bold" pitchFamily="34" charset="0"/>
            </a:endParaRPr>
          </a:p>
          <a:p>
            <a:r>
              <a:rPr lang="fr-FR" sz="2400" b="1" i="1" dirty="0"/>
              <a:t> </a:t>
            </a:r>
            <a:endParaRPr lang="fr-FR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8C374F0D-9AC6-4672-97BD-16C1845B5E5C}" type="slidenum">
              <a:rPr lang="fr-FR" smtClean="0"/>
              <a:pPr/>
              <a:t>1</a:t>
            </a:fld>
            <a:endParaRPr lang="fr-FR" dirty="0"/>
          </a:p>
        </p:txBody>
      </p:sp>
      <p:pic>
        <p:nvPicPr>
          <p:cNvPr id="1027" name="Picture 3" descr="C:\Users\Utilisateur\Pictures\groupe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1"/>
            <a:ext cx="2232248" cy="1467261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1259632" y="1132698"/>
            <a:ext cx="8208912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fr-FR" sz="2400" b="1" dirty="0">
                <a:solidFill>
                  <a:srgbClr val="FF0000"/>
                </a:solidFill>
                <a:latin typeface="Distant Galaxy" pitchFamily="2" charset="0"/>
              </a:rPr>
              <a:t>L’association</a:t>
            </a:r>
          </a:p>
          <a:p>
            <a:pPr algn="ctr"/>
            <a:r>
              <a:rPr lang="fr-FR" sz="4800" b="1" dirty="0">
                <a:solidFill>
                  <a:srgbClr val="FF0000"/>
                </a:solidFill>
                <a:latin typeface="Distant Galaxy" pitchFamily="2" charset="0"/>
              </a:rPr>
              <a:t> ENTRE-DEUX-EMPLOIS</a:t>
            </a:r>
          </a:p>
          <a:p>
            <a:pPr algn="ctr"/>
            <a:r>
              <a:rPr lang="fr-FR" sz="2400" b="1" cap="none" spc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Distant Galaxy" pitchFamily="2" charset="0"/>
              </a:rPr>
              <a:t>à CREON -Gironde-</a:t>
            </a:r>
            <a:endParaRPr lang="fr-FR" sz="24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6505873" y="6068789"/>
            <a:ext cx="29626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solidFill>
                  <a:srgbClr val="0070C0"/>
                </a:solidFill>
                <a:latin typeface="Comic Sans MS" pitchFamily="66" charset="0"/>
              </a:rPr>
              <a:t>PROGRESSONS ENSEMBLE</a:t>
            </a:r>
            <a:endParaRPr lang="fr-FR" sz="1200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260235" y="3865050"/>
            <a:ext cx="432048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fr-FR" sz="6000" b="1" dirty="0" err="1">
                <a:solidFill>
                  <a:srgbClr val="FF0000"/>
                </a:solidFill>
                <a:latin typeface="Distant Galaxy" pitchFamily="2" charset="0"/>
              </a:rPr>
              <a:t>SynergiA</a:t>
            </a:r>
            <a:r>
              <a:rPr lang="fr-FR" sz="6000" b="1" dirty="0">
                <a:solidFill>
                  <a:srgbClr val="FF0000"/>
                </a:solidFill>
                <a:latin typeface="Distant Galaxy" pitchFamily="2" charset="0"/>
              </a:rPr>
              <a:t> </a:t>
            </a:r>
            <a:endParaRPr lang="fr-FR" sz="60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3" name="Image 2" descr="Une image contenant Graphique, Police, logo, graphisme&#10;&#10;Description générée automatiquement">
            <a:extLst>
              <a:ext uri="{FF2B5EF4-FFF2-40B4-BE49-F238E27FC236}">
                <a16:creationId xmlns:a16="http://schemas.microsoft.com/office/drawing/2014/main" id="{69F530D1-0A26-2B32-4A2D-1075086501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0282" y="4288234"/>
            <a:ext cx="1798107" cy="1798107"/>
          </a:xfrm>
          <a:prstGeom prst="rect">
            <a:avLst/>
          </a:prstGeom>
        </p:spPr>
      </p:pic>
    </p:spTree>
  </p:cSld>
  <p:clrMapOvr>
    <a:masterClrMapping/>
  </p:clrMapOvr>
  <p:transition spd="slow" advTm="8234"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8C374F0D-9AC6-4672-97BD-16C1845B5E5C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>
          <a:xfrm>
            <a:off x="-324544" y="1675830"/>
            <a:ext cx="9144000" cy="4680520"/>
          </a:xfrm>
        </p:spPr>
        <p:txBody>
          <a:bodyPr/>
          <a:lstStyle/>
          <a:p>
            <a:pPr lvl="1">
              <a:lnSpc>
                <a:spcPct val="150000"/>
              </a:lnSpc>
            </a:pPr>
            <a:endParaRPr lang="fr-FR" sz="4800" b="1" i="1" dirty="0">
              <a:solidFill>
                <a:srgbClr val="002060"/>
              </a:solidFill>
            </a:endParaRPr>
          </a:p>
          <a:p>
            <a:pPr lvl="1">
              <a:lnSpc>
                <a:spcPct val="150000"/>
              </a:lnSpc>
            </a:pPr>
            <a:r>
              <a:rPr lang="fr-FR" sz="4800" b="1" i="1" dirty="0">
                <a:solidFill>
                  <a:srgbClr val="002060"/>
                </a:solidFill>
              </a:rPr>
              <a:t>Exemple de programme</a:t>
            </a:r>
          </a:p>
          <a:p>
            <a:pPr lvl="1" algn="l">
              <a:lnSpc>
                <a:spcPct val="150000"/>
              </a:lnSpc>
            </a:pPr>
            <a:endParaRPr lang="fr-FR" sz="3200" b="1" i="1" dirty="0">
              <a:solidFill>
                <a:srgbClr val="002060"/>
              </a:solidFill>
            </a:endParaRPr>
          </a:p>
          <a:p>
            <a:pPr lvl="1" algn="l">
              <a:lnSpc>
                <a:spcPct val="150000"/>
              </a:lnSpc>
            </a:pPr>
            <a:endParaRPr lang="fr-FR" sz="2400" b="1" i="1" dirty="0">
              <a:solidFill>
                <a:srgbClr val="002060"/>
              </a:solidFill>
            </a:endParaRP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endParaRPr lang="fr-FR" b="1" i="1" dirty="0">
              <a:solidFill>
                <a:srgbClr val="002060"/>
              </a:solidFill>
            </a:endParaRPr>
          </a:p>
          <a:p>
            <a:pPr lvl="1" algn="l">
              <a:lnSpc>
                <a:spcPct val="150000"/>
              </a:lnSpc>
            </a:pPr>
            <a:endParaRPr lang="fr-FR" b="1" i="1" dirty="0">
              <a:solidFill>
                <a:srgbClr val="002060"/>
              </a:solidFill>
            </a:endParaRPr>
          </a:p>
          <a:p>
            <a:endParaRPr lang="fr-FR" dirty="0"/>
          </a:p>
        </p:txBody>
      </p:sp>
      <p:sp>
        <p:nvSpPr>
          <p:cNvPr id="12" name="Rectangle 11"/>
          <p:cNvSpPr/>
          <p:nvPr/>
        </p:nvSpPr>
        <p:spPr>
          <a:xfrm>
            <a:off x="5508104" y="476672"/>
            <a:ext cx="238329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fr-FR" sz="3200" b="1" dirty="0" err="1">
                <a:solidFill>
                  <a:srgbClr val="C00000"/>
                </a:solidFill>
                <a:latin typeface="Distant Galaxy" pitchFamily="2" charset="0"/>
              </a:rPr>
              <a:t>S</a:t>
            </a:r>
            <a:r>
              <a:rPr lang="fr-FR" sz="2000" b="1" dirty="0" err="1">
                <a:solidFill>
                  <a:srgbClr val="C00000"/>
                </a:solidFill>
                <a:latin typeface="Distant Galaxy" pitchFamily="2" charset="0"/>
              </a:rPr>
              <a:t>ynergi</a:t>
            </a:r>
            <a:r>
              <a:rPr lang="fr-FR" sz="3200" b="1" dirty="0" err="1">
                <a:solidFill>
                  <a:srgbClr val="C00000"/>
                </a:solidFill>
                <a:latin typeface="Distant Galaxy" pitchFamily="2" charset="0"/>
              </a:rPr>
              <a:t>A</a:t>
            </a:r>
            <a:r>
              <a:rPr lang="fr-FR" sz="3600" b="1" dirty="0">
                <a:solidFill>
                  <a:srgbClr val="C00000"/>
                </a:solidFill>
                <a:latin typeface="Distant Galaxy" pitchFamily="2" charset="0"/>
              </a:rPr>
              <a:t> </a:t>
            </a:r>
            <a:endParaRPr lang="fr-FR" sz="3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58FF321F-3971-474E-99B7-830AD0D21D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4499" y="4944317"/>
            <a:ext cx="2492603" cy="1412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2088038"/>
      </p:ext>
    </p:extLst>
  </p:cSld>
  <p:clrMapOvr>
    <a:masterClrMapping/>
  </p:clrMapOvr>
  <p:transition spd="slow">
    <p:wheel spokes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8C374F0D-9AC6-4672-97BD-16C1845B5E5C}" type="slidenum">
              <a:rPr lang="fr-FR" smtClean="0"/>
              <a:pPr/>
              <a:t>11</a:t>
            </a:fld>
            <a:endParaRPr lang="fr-FR" dirty="0"/>
          </a:p>
        </p:txBody>
      </p:sp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>
          <a:xfrm>
            <a:off x="-26167" y="658928"/>
            <a:ext cx="9144000" cy="4311656"/>
          </a:xfrm>
        </p:spPr>
        <p:txBody>
          <a:bodyPr/>
          <a:lstStyle/>
          <a:p>
            <a:pPr lvl="1" algn="l">
              <a:lnSpc>
                <a:spcPct val="150000"/>
              </a:lnSpc>
            </a:pPr>
            <a:endParaRPr lang="fr-FR" sz="3200" b="1" i="1" dirty="0">
              <a:solidFill>
                <a:srgbClr val="002060"/>
              </a:solidFill>
            </a:endParaRPr>
          </a:p>
          <a:p>
            <a:pPr lvl="1" algn="l">
              <a:lnSpc>
                <a:spcPct val="150000"/>
              </a:lnSpc>
            </a:pPr>
            <a:endParaRPr lang="fr-FR" sz="3200" b="1" i="1" dirty="0">
              <a:solidFill>
                <a:srgbClr val="002060"/>
              </a:solidFill>
            </a:endParaRPr>
          </a:p>
          <a:p>
            <a:pPr lvl="1" algn="l">
              <a:lnSpc>
                <a:spcPct val="150000"/>
              </a:lnSpc>
            </a:pPr>
            <a:r>
              <a:rPr lang="fr-FR" sz="3200" b="1" i="1" dirty="0">
                <a:solidFill>
                  <a:srgbClr val="002060"/>
                </a:solidFill>
              </a:rPr>
              <a:t>1</a:t>
            </a:r>
            <a:r>
              <a:rPr lang="fr-FR" sz="3200" b="1" i="1" baseline="30000" dirty="0">
                <a:solidFill>
                  <a:srgbClr val="002060"/>
                </a:solidFill>
              </a:rPr>
              <a:t>e</a:t>
            </a:r>
            <a:r>
              <a:rPr lang="fr-FR" sz="3200" b="1" i="1" dirty="0">
                <a:solidFill>
                  <a:srgbClr val="002060"/>
                </a:solidFill>
              </a:rPr>
              <a:t> session : SE CONNAITRE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 Faire connaissance de manière bienveillante et interactive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Présenter son métier, son ou ses projets professionnels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Décrire en toute convivialité ses points forts et freins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Apprendre à parler efficacement de ses compétences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Aussi de ses, qualités, échecs, réussites, défauts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endParaRPr lang="fr-FR" sz="2000" b="1" i="1" dirty="0">
              <a:solidFill>
                <a:srgbClr val="002060"/>
              </a:solidFill>
            </a:endParaRPr>
          </a:p>
          <a:p>
            <a:pPr lvl="1" algn="l">
              <a:lnSpc>
                <a:spcPct val="150000"/>
              </a:lnSpc>
            </a:pPr>
            <a:endParaRPr lang="fr-FR" b="1" i="1" dirty="0">
              <a:solidFill>
                <a:srgbClr val="002060"/>
              </a:solidFill>
            </a:endParaRPr>
          </a:p>
          <a:p>
            <a:endParaRPr lang="fr-FR" dirty="0"/>
          </a:p>
        </p:txBody>
      </p:sp>
      <p:sp>
        <p:nvSpPr>
          <p:cNvPr id="12" name="Rectangle 11"/>
          <p:cNvSpPr/>
          <p:nvPr/>
        </p:nvSpPr>
        <p:spPr>
          <a:xfrm>
            <a:off x="3131840" y="486640"/>
            <a:ext cx="238329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fr-FR" sz="3200" b="1" dirty="0" err="1">
                <a:solidFill>
                  <a:srgbClr val="C00000"/>
                </a:solidFill>
                <a:latin typeface="Distant Galaxy" pitchFamily="2" charset="0"/>
              </a:rPr>
              <a:t>S</a:t>
            </a:r>
            <a:r>
              <a:rPr lang="fr-FR" sz="2000" b="1" dirty="0" err="1">
                <a:solidFill>
                  <a:srgbClr val="C00000"/>
                </a:solidFill>
                <a:latin typeface="Distant Galaxy" pitchFamily="2" charset="0"/>
              </a:rPr>
              <a:t>ynergi</a:t>
            </a:r>
            <a:r>
              <a:rPr lang="fr-FR" sz="3200" b="1" dirty="0" err="1">
                <a:solidFill>
                  <a:srgbClr val="C00000"/>
                </a:solidFill>
                <a:latin typeface="Distant Galaxy" pitchFamily="2" charset="0"/>
              </a:rPr>
              <a:t>A</a:t>
            </a:r>
            <a:r>
              <a:rPr lang="fr-FR" sz="3600" b="1" dirty="0">
                <a:solidFill>
                  <a:srgbClr val="C00000"/>
                </a:solidFill>
                <a:latin typeface="Distant Galaxy" pitchFamily="2" charset="0"/>
              </a:rPr>
              <a:t> </a:t>
            </a:r>
            <a:endParaRPr lang="fr-FR" sz="3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46917914"/>
      </p:ext>
    </p:extLst>
  </p:cSld>
  <p:clrMapOvr>
    <a:masterClrMapping/>
  </p:clrMapOvr>
  <p:transition spd="slow">
    <p:wheel spokes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8C374F0D-9AC6-4672-97BD-16C1845B5E5C}" type="slidenum">
              <a:rPr lang="fr-FR" smtClean="0"/>
              <a:pPr/>
              <a:t>12</a:t>
            </a:fld>
            <a:endParaRPr lang="fr-FR" dirty="0"/>
          </a:p>
        </p:txBody>
      </p:sp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>
          <a:xfrm>
            <a:off x="-26167" y="658928"/>
            <a:ext cx="9144000" cy="4311656"/>
          </a:xfrm>
        </p:spPr>
        <p:txBody>
          <a:bodyPr/>
          <a:lstStyle/>
          <a:p>
            <a:pPr lvl="1" algn="l">
              <a:lnSpc>
                <a:spcPct val="150000"/>
              </a:lnSpc>
            </a:pPr>
            <a:endParaRPr lang="fr-FR" sz="3200" b="1" i="1" dirty="0">
              <a:solidFill>
                <a:srgbClr val="002060"/>
              </a:solidFill>
            </a:endParaRPr>
          </a:p>
          <a:p>
            <a:pPr lvl="1" algn="l">
              <a:lnSpc>
                <a:spcPct val="150000"/>
              </a:lnSpc>
            </a:pPr>
            <a:endParaRPr lang="fr-FR" sz="3200" b="1" i="1" dirty="0">
              <a:solidFill>
                <a:srgbClr val="002060"/>
              </a:solidFill>
            </a:endParaRPr>
          </a:p>
          <a:p>
            <a:pPr lvl="1" algn="l">
              <a:lnSpc>
                <a:spcPct val="150000"/>
              </a:lnSpc>
            </a:pPr>
            <a:r>
              <a:rPr lang="fr-FR" sz="3200" b="1" i="1" dirty="0">
                <a:solidFill>
                  <a:srgbClr val="002060"/>
                </a:solidFill>
              </a:rPr>
              <a:t>2</a:t>
            </a:r>
            <a:r>
              <a:rPr lang="fr-FR" sz="3200" b="1" i="1" baseline="30000" dirty="0">
                <a:solidFill>
                  <a:srgbClr val="002060"/>
                </a:solidFill>
              </a:rPr>
              <a:t>e</a:t>
            </a:r>
            <a:r>
              <a:rPr lang="fr-FR" sz="3200" b="1" i="1" dirty="0">
                <a:solidFill>
                  <a:srgbClr val="002060"/>
                </a:solidFill>
              </a:rPr>
              <a:t> session : LES RP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 Elaboration de ses RP : ses réalisations probantes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Apprendre à les exprimer sereinement…au présent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Découvrir de la fiche et de la </a:t>
            </a:r>
            <a:r>
              <a:rPr lang="fr-FR" sz="2000" b="1" i="1" dirty="0" err="1">
                <a:solidFill>
                  <a:srgbClr val="002060"/>
                </a:solidFill>
              </a:rPr>
              <a:t>méhode</a:t>
            </a:r>
            <a:r>
              <a:rPr lang="fr-FR" sz="2000" b="1" i="1" dirty="0">
                <a:solidFill>
                  <a:srgbClr val="002060"/>
                </a:solidFill>
              </a:rPr>
              <a:t> du décryptage d’annonce</a:t>
            </a:r>
          </a:p>
          <a:p>
            <a:pPr lvl="1" algn="l">
              <a:lnSpc>
                <a:spcPct val="150000"/>
              </a:lnSpc>
            </a:pPr>
            <a:endParaRPr lang="fr-FR" b="1" i="1" dirty="0">
              <a:solidFill>
                <a:srgbClr val="002060"/>
              </a:solidFill>
            </a:endParaRPr>
          </a:p>
          <a:p>
            <a:endParaRPr lang="fr-FR" dirty="0"/>
          </a:p>
        </p:txBody>
      </p:sp>
      <p:sp>
        <p:nvSpPr>
          <p:cNvPr id="12" name="Rectangle 11"/>
          <p:cNvSpPr/>
          <p:nvPr/>
        </p:nvSpPr>
        <p:spPr>
          <a:xfrm>
            <a:off x="3131840" y="486640"/>
            <a:ext cx="238329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fr-FR" sz="3200" b="1" dirty="0" err="1">
                <a:solidFill>
                  <a:srgbClr val="C00000"/>
                </a:solidFill>
                <a:latin typeface="Distant Galaxy" pitchFamily="2" charset="0"/>
              </a:rPr>
              <a:t>S</a:t>
            </a:r>
            <a:r>
              <a:rPr lang="fr-FR" sz="2000" b="1" dirty="0" err="1">
                <a:solidFill>
                  <a:srgbClr val="C00000"/>
                </a:solidFill>
                <a:latin typeface="Distant Galaxy" pitchFamily="2" charset="0"/>
              </a:rPr>
              <a:t>ynergi</a:t>
            </a:r>
            <a:r>
              <a:rPr lang="fr-FR" sz="3200" b="1" dirty="0" err="1">
                <a:solidFill>
                  <a:srgbClr val="C00000"/>
                </a:solidFill>
                <a:latin typeface="Distant Galaxy" pitchFamily="2" charset="0"/>
              </a:rPr>
              <a:t>A</a:t>
            </a:r>
            <a:r>
              <a:rPr lang="fr-FR" sz="3600" b="1" dirty="0">
                <a:solidFill>
                  <a:srgbClr val="C00000"/>
                </a:solidFill>
                <a:latin typeface="Distant Galaxy" pitchFamily="2" charset="0"/>
              </a:rPr>
              <a:t> </a:t>
            </a:r>
            <a:endParaRPr lang="fr-FR" sz="3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98420624"/>
      </p:ext>
    </p:extLst>
  </p:cSld>
  <p:clrMapOvr>
    <a:masterClrMapping/>
  </p:clrMapOvr>
  <p:transition spd="slow">
    <p:wheel spokes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8C374F0D-9AC6-4672-97BD-16C1845B5E5C}" type="slidenum">
              <a:rPr lang="fr-FR" smtClean="0"/>
              <a:pPr/>
              <a:t>13</a:t>
            </a:fld>
            <a:endParaRPr lang="fr-FR" dirty="0"/>
          </a:p>
        </p:txBody>
      </p:sp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>
          <a:xfrm>
            <a:off x="-26167" y="658928"/>
            <a:ext cx="9144000" cy="4311656"/>
          </a:xfrm>
        </p:spPr>
        <p:txBody>
          <a:bodyPr/>
          <a:lstStyle/>
          <a:p>
            <a:pPr lvl="1" algn="l">
              <a:lnSpc>
                <a:spcPct val="150000"/>
              </a:lnSpc>
            </a:pPr>
            <a:endParaRPr lang="fr-FR" sz="3200" b="1" i="1" dirty="0">
              <a:solidFill>
                <a:srgbClr val="002060"/>
              </a:solidFill>
            </a:endParaRPr>
          </a:p>
          <a:p>
            <a:pPr lvl="1" algn="l">
              <a:lnSpc>
                <a:spcPct val="150000"/>
              </a:lnSpc>
            </a:pPr>
            <a:endParaRPr lang="fr-FR" sz="3200" b="1" i="1" dirty="0">
              <a:solidFill>
                <a:srgbClr val="002060"/>
              </a:solidFill>
            </a:endParaRPr>
          </a:p>
          <a:p>
            <a:pPr lvl="1" algn="l">
              <a:lnSpc>
                <a:spcPct val="150000"/>
              </a:lnSpc>
            </a:pPr>
            <a:r>
              <a:rPr lang="fr-FR" sz="3200" b="1" i="1" dirty="0">
                <a:solidFill>
                  <a:srgbClr val="002060"/>
                </a:solidFill>
              </a:rPr>
              <a:t>3</a:t>
            </a:r>
            <a:r>
              <a:rPr lang="fr-FR" sz="3200" b="1" i="1" baseline="30000" dirty="0">
                <a:solidFill>
                  <a:srgbClr val="002060"/>
                </a:solidFill>
              </a:rPr>
              <a:t>e</a:t>
            </a:r>
            <a:r>
              <a:rPr lang="fr-FR" sz="3200" b="1" i="1" dirty="0">
                <a:solidFill>
                  <a:srgbClr val="002060"/>
                </a:solidFill>
              </a:rPr>
              <a:t> session : LE CV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Optimisation de son CV : il devient un flyer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Optimisation de sa LM : elle devient une LA (lettre d’accroche)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Apprendre à passer d’un document de présentation/explication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Découvrir méthodes et astuces de ses documents pour être convoqué vite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 Mise en place d’un lien pour optimisation de son CV et LM/LA avec un coach</a:t>
            </a:r>
            <a:endParaRPr lang="fr-FR" b="1" i="1" dirty="0">
              <a:solidFill>
                <a:srgbClr val="002060"/>
              </a:solidFill>
            </a:endParaRPr>
          </a:p>
          <a:p>
            <a:endParaRPr lang="fr-FR" dirty="0"/>
          </a:p>
        </p:txBody>
      </p:sp>
      <p:sp>
        <p:nvSpPr>
          <p:cNvPr id="12" name="Rectangle 11"/>
          <p:cNvSpPr/>
          <p:nvPr/>
        </p:nvSpPr>
        <p:spPr>
          <a:xfrm>
            <a:off x="3131840" y="486640"/>
            <a:ext cx="238329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fr-FR" sz="3200" b="1" dirty="0" err="1">
                <a:solidFill>
                  <a:srgbClr val="C00000"/>
                </a:solidFill>
                <a:latin typeface="Distant Galaxy" pitchFamily="2" charset="0"/>
              </a:rPr>
              <a:t>S</a:t>
            </a:r>
            <a:r>
              <a:rPr lang="fr-FR" sz="2000" b="1" dirty="0" err="1">
                <a:solidFill>
                  <a:srgbClr val="C00000"/>
                </a:solidFill>
                <a:latin typeface="Distant Galaxy" pitchFamily="2" charset="0"/>
              </a:rPr>
              <a:t>ynergi</a:t>
            </a:r>
            <a:r>
              <a:rPr lang="fr-FR" sz="3200" b="1" dirty="0" err="1">
                <a:solidFill>
                  <a:srgbClr val="C00000"/>
                </a:solidFill>
                <a:latin typeface="Distant Galaxy" pitchFamily="2" charset="0"/>
              </a:rPr>
              <a:t>A</a:t>
            </a:r>
            <a:r>
              <a:rPr lang="fr-FR" sz="3600" b="1" dirty="0">
                <a:solidFill>
                  <a:srgbClr val="C00000"/>
                </a:solidFill>
                <a:latin typeface="Distant Galaxy" pitchFamily="2" charset="0"/>
              </a:rPr>
              <a:t> </a:t>
            </a:r>
            <a:endParaRPr lang="fr-FR" sz="3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03622926"/>
      </p:ext>
    </p:extLst>
  </p:cSld>
  <p:clrMapOvr>
    <a:masterClrMapping/>
  </p:clrMapOvr>
  <p:transition spd="slow">
    <p:wheel spokes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8C374F0D-9AC6-4672-97BD-16C1845B5E5C}" type="slidenum">
              <a:rPr lang="fr-FR" smtClean="0"/>
              <a:pPr/>
              <a:t>14</a:t>
            </a:fld>
            <a:endParaRPr lang="fr-FR" dirty="0"/>
          </a:p>
        </p:txBody>
      </p:sp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>
          <a:xfrm>
            <a:off x="-26167" y="658928"/>
            <a:ext cx="9144000" cy="4311656"/>
          </a:xfrm>
        </p:spPr>
        <p:txBody>
          <a:bodyPr/>
          <a:lstStyle/>
          <a:p>
            <a:pPr lvl="1" algn="l">
              <a:lnSpc>
                <a:spcPct val="150000"/>
              </a:lnSpc>
            </a:pPr>
            <a:endParaRPr lang="fr-FR" sz="3200" b="1" i="1" dirty="0">
              <a:solidFill>
                <a:srgbClr val="002060"/>
              </a:solidFill>
            </a:endParaRPr>
          </a:p>
          <a:p>
            <a:pPr lvl="1" algn="l">
              <a:lnSpc>
                <a:spcPct val="150000"/>
              </a:lnSpc>
            </a:pPr>
            <a:endParaRPr lang="fr-FR" sz="3200" b="1" i="1" dirty="0">
              <a:solidFill>
                <a:srgbClr val="002060"/>
              </a:solidFill>
            </a:endParaRPr>
          </a:p>
          <a:p>
            <a:pPr lvl="1" algn="l">
              <a:lnSpc>
                <a:spcPct val="150000"/>
              </a:lnSpc>
            </a:pPr>
            <a:r>
              <a:rPr lang="fr-FR" sz="3200" b="1" i="1" dirty="0">
                <a:solidFill>
                  <a:srgbClr val="002060"/>
                </a:solidFill>
              </a:rPr>
              <a:t>4</a:t>
            </a:r>
            <a:r>
              <a:rPr lang="fr-FR" sz="3200" b="1" i="1" baseline="30000" dirty="0">
                <a:solidFill>
                  <a:srgbClr val="002060"/>
                </a:solidFill>
              </a:rPr>
              <a:t>e</a:t>
            </a:r>
            <a:r>
              <a:rPr lang="fr-FR" sz="3200" b="1" i="1" dirty="0">
                <a:solidFill>
                  <a:srgbClr val="002060"/>
                </a:solidFill>
              </a:rPr>
              <a:t> session : SIMULATION ENTRETIEN D’EMBAUCHE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 Participation active à une simulation d’entretien d’embauche simplifiée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Réalisation sous forme conviviale, ludique et bienveillante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Synthèse des conclusions dans un but utile pratique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endParaRPr lang="fr-FR" sz="2000" b="1" i="1" dirty="0">
              <a:solidFill>
                <a:srgbClr val="002060"/>
              </a:solidFill>
            </a:endParaRP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endParaRPr lang="fr-FR" sz="2000" b="1" i="1" dirty="0">
              <a:solidFill>
                <a:srgbClr val="002060"/>
              </a:solidFill>
            </a:endParaRPr>
          </a:p>
          <a:p>
            <a:pPr lvl="1" algn="l">
              <a:lnSpc>
                <a:spcPct val="150000"/>
              </a:lnSpc>
            </a:pPr>
            <a:endParaRPr lang="fr-FR" b="1" i="1" dirty="0">
              <a:solidFill>
                <a:srgbClr val="002060"/>
              </a:solidFill>
            </a:endParaRPr>
          </a:p>
          <a:p>
            <a:endParaRPr lang="fr-FR" dirty="0"/>
          </a:p>
        </p:txBody>
      </p:sp>
      <p:sp>
        <p:nvSpPr>
          <p:cNvPr id="12" name="Rectangle 11"/>
          <p:cNvSpPr/>
          <p:nvPr/>
        </p:nvSpPr>
        <p:spPr>
          <a:xfrm>
            <a:off x="3131840" y="486640"/>
            <a:ext cx="238329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fr-FR" sz="3200" b="1" dirty="0" err="1">
                <a:solidFill>
                  <a:srgbClr val="C00000"/>
                </a:solidFill>
                <a:latin typeface="Distant Galaxy" pitchFamily="2" charset="0"/>
              </a:rPr>
              <a:t>S</a:t>
            </a:r>
            <a:r>
              <a:rPr lang="fr-FR" sz="2000" b="1" dirty="0" err="1">
                <a:solidFill>
                  <a:srgbClr val="C00000"/>
                </a:solidFill>
                <a:latin typeface="Distant Galaxy" pitchFamily="2" charset="0"/>
              </a:rPr>
              <a:t>ynergi</a:t>
            </a:r>
            <a:r>
              <a:rPr lang="fr-FR" sz="3200" b="1" dirty="0" err="1">
                <a:solidFill>
                  <a:srgbClr val="C00000"/>
                </a:solidFill>
                <a:latin typeface="Distant Galaxy" pitchFamily="2" charset="0"/>
              </a:rPr>
              <a:t>A</a:t>
            </a:r>
            <a:r>
              <a:rPr lang="fr-FR" sz="3600" b="1" dirty="0">
                <a:solidFill>
                  <a:srgbClr val="C00000"/>
                </a:solidFill>
                <a:latin typeface="Distant Galaxy" pitchFamily="2" charset="0"/>
              </a:rPr>
              <a:t> </a:t>
            </a:r>
            <a:endParaRPr lang="fr-FR" sz="3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47594943"/>
      </p:ext>
    </p:extLst>
  </p:cSld>
  <p:clrMapOvr>
    <a:masterClrMapping/>
  </p:clrMapOvr>
  <p:transition spd="slow">
    <p:wheel spokes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8C374F0D-9AC6-4672-97BD-16C1845B5E5C}" type="slidenum">
              <a:rPr lang="fr-FR" smtClean="0"/>
              <a:pPr/>
              <a:t>15</a:t>
            </a:fld>
            <a:endParaRPr lang="fr-FR" dirty="0"/>
          </a:p>
        </p:txBody>
      </p:sp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>
          <a:xfrm>
            <a:off x="-26167" y="658928"/>
            <a:ext cx="9144000" cy="4311656"/>
          </a:xfrm>
        </p:spPr>
        <p:txBody>
          <a:bodyPr/>
          <a:lstStyle/>
          <a:p>
            <a:pPr lvl="1" algn="l">
              <a:lnSpc>
                <a:spcPct val="150000"/>
              </a:lnSpc>
            </a:pPr>
            <a:endParaRPr lang="fr-FR" sz="3200" b="1" i="1" dirty="0">
              <a:solidFill>
                <a:srgbClr val="002060"/>
              </a:solidFill>
            </a:endParaRPr>
          </a:p>
          <a:p>
            <a:pPr lvl="1" algn="l">
              <a:lnSpc>
                <a:spcPct val="150000"/>
              </a:lnSpc>
            </a:pPr>
            <a:endParaRPr lang="fr-FR" sz="3200" b="1" i="1" dirty="0">
              <a:solidFill>
                <a:srgbClr val="002060"/>
              </a:solidFill>
            </a:endParaRPr>
          </a:p>
          <a:p>
            <a:pPr lvl="1" algn="l">
              <a:lnSpc>
                <a:spcPct val="150000"/>
              </a:lnSpc>
            </a:pPr>
            <a:r>
              <a:rPr lang="fr-FR" sz="3200" b="1" i="1" dirty="0">
                <a:solidFill>
                  <a:srgbClr val="002060"/>
                </a:solidFill>
              </a:rPr>
              <a:t>5</a:t>
            </a:r>
            <a:r>
              <a:rPr lang="fr-FR" sz="3200" b="1" i="1" baseline="30000" dirty="0">
                <a:solidFill>
                  <a:srgbClr val="002060"/>
                </a:solidFill>
              </a:rPr>
              <a:t>e</a:t>
            </a:r>
            <a:r>
              <a:rPr lang="fr-FR" sz="3200" b="1" i="1" dirty="0">
                <a:solidFill>
                  <a:srgbClr val="002060"/>
                </a:solidFill>
              </a:rPr>
              <a:t> session : VENDRE vs SE VENDRE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Vendre au groupe, à tour de rôle, un objet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Evaluation bienveillante de chaque candidat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Découverte alors des méthodes de vente pour apprendre à « se vendre »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Apprendre à faire le parallèle avec l’entretien d’embauche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Tirer les conclusions pour être très performant le jour J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Découverte de la méthode exclusive SACD : « Vendre vs se vendre »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endParaRPr lang="fr-FR" sz="2000" b="1" i="1" dirty="0">
              <a:solidFill>
                <a:srgbClr val="002060"/>
              </a:solidFill>
            </a:endParaRPr>
          </a:p>
          <a:p>
            <a:pPr lvl="1" algn="l">
              <a:lnSpc>
                <a:spcPct val="150000"/>
              </a:lnSpc>
            </a:pPr>
            <a:endParaRPr lang="fr-FR" b="1" i="1" dirty="0">
              <a:solidFill>
                <a:srgbClr val="002060"/>
              </a:solidFill>
            </a:endParaRPr>
          </a:p>
          <a:p>
            <a:endParaRPr lang="fr-FR" dirty="0"/>
          </a:p>
        </p:txBody>
      </p:sp>
      <p:sp>
        <p:nvSpPr>
          <p:cNvPr id="12" name="Rectangle 11"/>
          <p:cNvSpPr/>
          <p:nvPr/>
        </p:nvSpPr>
        <p:spPr>
          <a:xfrm>
            <a:off x="3131840" y="486640"/>
            <a:ext cx="238329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fr-FR" sz="3200" b="1" dirty="0" err="1">
                <a:solidFill>
                  <a:srgbClr val="C00000"/>
                </a:solidFill>
                <a:latin typeface="Distant Galaxy" pitchFamily="2" charset="0"/>
              </a:rPr>
              <a:t>S</a:t>
            </a:r>
            <a:r>
              <a:rPr lang="fr-FR" sz="2000" b="1" dirty="0" err="1">
                <a:solidFill>
                  <a:srgbClr val="C00000"/>
                </a:solidFill>
                <a:latin typeface="Distant Galaxy" pitchFamily="2" charset="0"/>
              </a:rPr>
              <a:t>ynergi</a:t>
            </a:r>
            <a:r>
              <a:rPr lang="fr-FR" sz="3200" b="1" dirty="0" err="1">
                <a:solidFill>
                  <a:srgbClr val="C00000"/>
                </a:solidFill>
                <a:latin typeface="Distant Galaxy" pitchFamily="2" charset="0"/>
              </a:rPr>
              <a:t>A</a:t>
            </a:r>
            <a:r>
              <a:rPr lang="fr-FR" sz="3600" b="1" dirty="0">
                <a:solidFill>
                  <a:srgbClr val="C00000"/>
                </a:solidFill>
                <a:latin typeface="Distant Galaxy" pitchFamily="2" charset="0"/>
              </a:rPr>
              <a:t> </a:t>
            </a:r>
            <a:endParaRPr lang="fr-FR" sz="3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54350115"/>
      </p:ext>
    </p:extLst>
  </p:cSld>
  <p:clrMapOvr>
    <a:masterClrMapping/>
  </p:clrMapOvr>
  <p:transition spd="slow">
    <p:wheel spokes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8C374F0D-9AC6-4672-97BD-16C1845B5E5C}" type="slidenum">
              <a:rPr lang="fr-FR" smtClean="0"/>
              <a:pPr/>
              <a:t>16</a:t>
            </a:fld>
            <a:endParaRPr lang="fr-FR" dirty="0"/>
          </a:p>
        </p:txBody>
      </p:sp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>
          <a:xfrm>
            <a:off x="-26167" y="658928"/>
            <a:ext cx="9144000" cy="4311656"/>
          </a:xfrm>
        </p:spPr>
        <p:txBody>
          <a:bodyPr/>
          <a:lstStyle/>
          <a:p>
            <a:pPr lvl="1" algn="l">
              <a:lnSpc>
                <a:spcPct val="150000"/>
              </a:lnSpc>
            </a:pPr>
            <a:endParaRPr lang="fr-FR" sz="3200" b="1" i="1" dirty="0">
              <a:solidFill>
                <a:srgbClr val="002060"/>
              </a:solidFill>
            </a:endParaRPr>
          </a:p>
          <a:p>
            <a:pPr lvl="1" algn="l">
              <a:lnSpc>
                <a:spcPct val="150000"/>
              </a:lnSpc>
            </a:pPr>
            <a:r>
              <a:rPr lang="fr-FR" sz="3200" b="1" i="1" dirty="0">
                <a:solidFill>
                  <a:srgbClr val="002060"/>
                </a:solidFill>
              </a:rPr>
              <a:t>6</a:t>
            </a:r>
            <a:r>
              <a:rPr lang="fr-FR" sz="3200" b="1" i="1" baseline="30000" dirty="0">
                <a:solidFill>
                  <a:srgbClr val="002060"/>
                </a:solidFill>
              </a:rPr>
              <a:t>e</a:t>
            </a:r>
            <a:r>
              <a:rPr lang="fr-FR" sz="3200" b="1" i="1" dirty="0">
                <a:solidFill>
                  <a:srgbClr val="002060"/>
                </a:solidFill>
              </a:rPr>
              <a:t> session : LE JOB-PHONING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 Découverte de l’efficacité au téléphone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Présentation et dialogue sur la méthode : « Le job phoning »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Simulations multiples avec debriefing sur sujets concrets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Etude constructive de ses améliorations lors de tels entretiens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Recherche les moments où je peux avoir à utiliser le téléphone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Mise en œuvre personnelle guidée des dialogues éventuels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endParaRPr lang="fr-FR" sz="2000" b="1" i="1" dirty="0">
              <a:solidFill>
                <a:srgbClr val="002060"/>
              </a:solidFill>
            </a:endParaRPr>
          </a:p>
          <a:p>
            <a:endParaRPr lang="fr-FR" dirty="0"/>
          </a:p>
        </p:txBody>
      </p:sp>
      <p:sp>
        <p:nvSpPr>
          <p:cNvPr id="12" name="Rectangle 11"/>
          <p:cNvSpPr/>
          <p:nvPr/>
        </p:nvSpPr>
        <p:spPr>
          <a:xfrm>
            <a:off x="3131840" y="486640"/>
            <a:ext cx="238329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fr-FR" sz="3200" b="1" dirty="0" err="1">
                <a:solidFill>
                  <a:srgbClr val="C00000"/>
                </a:solidFill>
                <a:latin typeface="Distant Galaxy" pitchFamily="2" charset="0"/>
              </a:rPr>
              <a:t>S</a:t>
            </a:r>
            <a:r>
              <a:rPr lang="fr-FR" sz="2000" b="1" dirty="0" err="1">
                <a:solidFill>
                  <a:srgbClr val="C00000"/>
                </a:solidFill>
                <a:latin typeface="Distant Galaxy" pitchFamily="2" charset="0"/>
              </a:rPr>
              <a:t>ynergi</a:t>
            </a:r>
            <a:r>
              <a:rPr lang="fr-FR" sz="3200" b="1" dirty="0" err="1">
                <a:solidFill>
                  <a:srgbClr val="C00000"/>
                </a:solidFill>
                <a:latin typeface="Distant Galaxy" pitchFamily="2" charset="0"/>
              </a:rPr>
              <a:t>A</a:t>
            </a:r>
            <a:r>
              <a:rPr lang="fr-FR" sz="3600" b="1" dirty="0">
                <a:solidFill>
                  <a:srgbClr val="C00000"/>
                </a:solidFill>
                <a:latin typeface="Distant Galaxy" pitchFamily="2" charset="0"/>
              </a:rPr>
              <a:t> </a:t>
            </a:r>
            <a:endParaRPr lang="fr-FR" sz="3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97674513"/>
      </p:ext>
    </p:extLst>
  </p:cSld>
  <p:clrMapOvr>
    <a:masterClrMapping/>
  </p:clrMapOvr>
  <p:transition spd="slow">
    <p:wheel spokes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8C374F0D-9AC6-4672-97BD-16C1845B5E5C}" type="slidenum">
              <a:rPr lang="fr-FR" smtClean="0"/>
              <a:pPr/>
              <a:t>17</a:t>
            </a:fld>
            <a:endParaRPr lang="fr-FR" dirty="0"/>
          </a:p>
        </p:txBody>
      </p:sp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>
          <a:xfrm>
            <a:off x="-26167" y="658928"/>
            <a:ext cx="9144000" cy="4311656"/>
          </a:xfrm>
        </p:spPr>
        <p:txBody>
          <a:bodyPr/>
          <a:lstStyle/>
          <a:p>
            <a:pPr lvl="1" algn="l">
              <a:lnSpc>
                <a:spcPct val="150000"/>
              </a:lnSpc>
            </a:pPr>
            <a:endParaRPr lang="fr-FR" sz="3200" b="1" i="1" dirty="0">
              <a:solidFill>
                <a:srgbClr val="002060"/>
              </a:solidFill>
            </a:endParaRPr>
          </a:p>
          <a:p>
            <a:pPr lvl="1" algn="l">
              <a:lnSpc>
                <a:spcPct val="150000"/>
              </a:lnSpc>
            </a:pPr>
            <a:endParaRPr lang="fr-FR" sz="3200" b="1" i="1" dirty="0">
              <a:solidFill>
                <a:srgbClr val="002060"/>
              </a:solidFill>
            </a:endParaRPr>
          </a:p>
          <a:p>
            <a:pPr lvl="1" algn="l">
              <a:lnSpc>
                <a:spcPct val="150000"/>
              </a:lnSpc>
            </a:pPr>
            <a:r>
              <a:rPr lang="fr-FR" sz="3200" b="1" i="1" dirty="0">
                <a:solidFill>
                  <a:srgbClr val="002060"/>
                </a:solidFill>
              </a:rPr>
              <a:t>7</a:t>
            </a:r>
            <a:r>
              <a:rPr lang="fr-FR" sz="3200" b="1" i="1" baseline="30000" dirty="0">
                <a:solidFill>
                  <a:srgbClr val="002060"/>
                </a:solidFill>
              </a:rPr>
              <a:t>e</a:t>
            </a:r>
            <a:r>
              <a:rPr lang="fr-FR" sz="3200" b="1" i="1" dirty="0">
                <a:solidFill>
                  <a:srgbClr val="002060"/>
                </a:solidFill>
              </a:rPr>
              <a:t> session : DIALOGUER CONSTRUCTIVEMENT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 Initiation à l’indispensable dialogue actif : adulte-adulte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Découverte de l’analyse transactionnelle (dialogue égal à égal)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Assimilation simple et concrète des méthodes pour se démarquer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Découverte de la PNL : programmation neurolinguistique (cerveau)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Sketchs indispensables d’entrainement à se présenter en 2 et 5 mn</a:t>
            </a:r>
          </a:p>
          <a:p>
            <a:pPr lvl="1" algn="l">
              <a:lnSpc>
                <a:spcPct val="150000"/>
              </a:lnSpc>
            </a:pPr>
            <a:endParaRPr lang="fr-FR" b="1" i="1" dirty="0">
              <a:solidFill>
                <a:srgbClr val="002060"/>
              </a:solidFill>
            </a:endParaRPr>
          </a:p>
          <a:p>
            <a:endParaRPr lang="fr-FR" dirty="0"/>
          </a:p>
        </p:txBody>
      </p:sp>
      <p:sp>
        <p:nvSpPr>
          <p:cNvPr id="12" name="Rectangle 11"/>
          <p:cNvSpPr/>
          <p:nvPr/>
        </p:nvSpPr>
        <p:spPr>
          <a:xfrm>
            <a:off x="3131840" y="486640"/>
            <a:ext cx="238329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fr-FR" sz="3200" b="1" dirty="0" err="1">
                <a:solidFill>
                  <a:srgbClr val="C00000"/>
                </a:solidFill>
                <a:latin typeface="Distant Galaxy" pitchFamily="2" charset="0"/>
              </a:rPr>
              <a:t>S</a:t>
            </a:r>
            <a:r>
              <a:rPr lang="fr-FR" sz="2000" b="1" dirty="0" err="1">
                <a:solidFill>
                  <a:srgbClr val="C00000"/>
                </a:solidFill>
                <a:latin typeface="Distant Galaxy" pitchFamily="2" charset="0"/>
              </a:rPr>
              <a:t>ynergi</a:t>
            </a:r>
            <a:r>
              <a:rPr lang="fr-FR" sz="3200" b="1" dirty="0" err="1">
                <a:solidFill>
                  <a:srgbClr val="C00000"/>
                </a:solidFill>
                <a:latin typeface="Distant Galaxy" pitchFamily="2" charset="0"/>
              </a:rPr>
              <a:t>A</a:t>
            </a:r>
            <a:r>
              <a:rPr lang="fr-FR" sz="3600" b="1" dirty="0">
                <a:solidFill>
                  <a:srgbClr val="C00000"/>
                </a:solidFill>
                <a:latin typeface="Distant Galaxy" pitchFamily="2" charset="0"/>
              </a:rPr>
              <a:t> </a:t>
            </a:r>
            <a:endParaRPr lang="fr-FR" sz="3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63797819"/>
      </p:ext>
    </p:extLst>
  </p:cSld>
  <p:clrMapOvr>
    <a:masterClrMapping/>
  </p:clrMapOvr>
  <p:transition spd="slow">
    <p:wheel spokes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8C374F0D-9AC6-4672-97BD-16C1845B5E5C}" type="slidenum">
              <a:rPr lang="fr-FR" smtClean="0"/>
              <a:pPr/>
              <a:t>18</a:t>
            </a:fld>
            <a:endParaRPr lang="fr-FR" dirty="0"/>
          </a:p>
        </p:txBody>
      </p:sp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>
          <a:xfrm>
            <a:off x="-26167" y="658928"/>
            <a:ext cx="9144000" cy="4311656"/>
          </a:xfrm>
        </p:spPr>
        <p:txBody>
          <a:bodyPr/>
          <a:lstStyle/>
          <a:p>
            <a:pPr lvl="1" algn="l">
              <a:lnSpc>
                <a:spcPct val="150000"/>
              </a:lnSpc>
            </a:pPr>
            <a:endParaRPr lang="fr-FR" sz="3200" b="1" i="1" dirty="0">
              <a:solidFill>
                <a:srgbClr val="002060"/>
              </a:solidFill>
            </a:endParaRPr>
          </a:p>
          <a:p>
            <a:pPr lvl="1" algn="l">
              <a:lnSpc>
                <a:spcPct val="150000"/>
              </a:lnSpc>
            </a:pPr>
            <a:endParaRPr lang="fr-FR" sz="3200" b="1" i="1" dirty="0">
              <a:solidFill>
                <a:srgbClr val="002060"/>
              </a:solidFill>
            </a:endParaRPr>
          </a:p>
          <a:p>
            <a:pPr lvl="1" algn="l">
              <a:lnSpc>
                <a:spcPct val="150000"/>
              </a:lnSpc>
            </a:pPr>
            <a:r>
              <a:rPr lang="fr-FR" sz="3200" b="1" i="1" dirty="0">
                <a:solidFill>
                  <a:srgbClr val="002060"/>
                </a:solidFill>
              </a:rPr>
              <a:t>8</a:t>
            </a:r>
            <a:r>
              <a:rPr lang="fr-FR" sz="3200" b="1" i="1" baseline="30000" dirty="0">
                <a:solidFill>
                  <a:srgbClr val="002060"/>
                </a:solidFill>
              </a:rPr>
              <a:t>e</a:t>
            </a:r>
            <a:r>
              <a:rPr lang="fr-FR" sz="3200" b="1" i="1" dirty="0">
                <a:solidFill>
                  <a:srgbClr val="002060"/>
                </a:solidFill>
              </a:rPr>
              <a:t> session : L’OC –l’offre de collaboration-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 Découverte de la méthode « coupe-fil » : l’OC (offre de collaboration)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Apprendre à candidater de façon originale sans CV, ni LM/LA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Présentation d’un simple exemple standard pédagogique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Réalisation d’une maquette de base personnelle à travailler avec un coach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Utilisation de ses RP (réalisations probantes)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Mise en place d’un lien par mail individuel pour optimisation de son OC</a:t>
            </a:r>
          </a:p>
          <a:p>
            <a:endParaRPr lang="fr-FR" dirty="0"/>
          </a:p>
        </p:txBody>
      </p:sp>
      <p:sp>
        <p:nvSpPr>
          <p:cNvPr id="12" name="Rectangle 11"/>
          <p:cNvSpPr/>
          <p:nvPr/>
        </p:nvSpPr>
        <p:spPr>
          <a:xfrm>
            <a:off x="3131840" y="486640"/>
            <a:ext cx="238329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fr-FR" sz="3200" b="1" dirty="0" err="1">
                <a:solidFill>
                  <a:srgbClr val="C00000"/>
                </a:solidFill>
                <a:latin typeface="Distant Galaxy" pitchFamily="2" charset="0"/>
              </a:rPr>
              <a:t>S</a:t>
            </a:r>
            <a:r>
              <a:rPr lang="fr-FR" sz="2000" b="1" dirty="0" err="1">
                <a:solidFill>
                  <a:srgbClr val="C00000"/>
                </a:solidFill>
                <a:latin typeface="Distant Galaxy" pitchFamily="2" charset="0"/>
              </a:rPr>
              <a:t>ynergi</a:t>
            </a:r>
            <a:r>
              <a:rPr lang="fr-FR" sz="3200" b="1" dirty="0" err="1">
                <a:solidFill>
                  <a:srgbClr val="C00000"/>
                </a:solidFill>
                <a:latin typeface="Distant Galaxy" pitchFamily="2" charset="0"/>
              </a:rPr>
              <a:t>A</a:t>
            </a:r>
            <a:r>
              <a:rPr lang="fr-FR" sz="3600" b="1" dirty="0">
                <a:solidFill>
                  <a:srgbClr val="C00000"/>
                </a:solidFill>
                <a:latin typeface="Distant Galaxy" pitchFamily="2" charset="0"/>
              </a:rPr>
              <a:t> </a:t>
            </a:r>
            <a:endParaRPr lang="fr-FR" sz="3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68198221"/>
      </p:ext>
    </p:extLst>
  </p:cSld>
  <p:clrMapOvr>
    <a:masterClrMapping/>
  </p:clrMapOvr>
  <p:transition spd="slow">
    <p:wheel spokes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8C374F0D-9AC6-4672-97BD-16C1845B5E5C}" type="slidenum">
              <a:rPr lang="fr-FR" smtClean="0"/>
              <a:pPr/>
              <a:t>19</a:t>
            </a:fld>
            <a:endParaRPr lang="fr-FR" dirty="0"/>
          </a:p>
        </p:txBody>
      </p:sp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>
          <a:xfrm>
            <a:off x="-26167" y="658928"/>
            <a:ext cx="9144000" cy="4311656"/>
          </a:xfrm>
        </p:spPr>
        <p:txBody>
          <a:bodyPr/>
          <a:lstStyle/>
          <a:p>
            <a:pPr lvl="1" algn="l">
              <a:lnSpc>
                <a:spcPct val="150000"/>
              </a:lnSpc>
            </a:pPr>
            <a:endParaRPr lang="fr-FR" sz="3200" b="1" i="1" dirty="0">
              <a:solidFill>
                <a:srgbClr val="002060"/>
              </a:solidFill>
            </a:endParaRPr>
          </a:p>
          <a:p>
            <a:pPr lvl="1" algn="l">
              <a:lnSpc>
                <a:spcPct val="150000"/>
              </a:lnSpc>
            </a:pPr>
            <a:endParaRPr lang="fr-FR" sz="3200" b="1" i="1" dirty="0">
              <a:solidFill>
                <a:srgbClr val="002060"/>
              </a:solidFill>
            </a:endParaRPr>
          </a:p>
          <a:p>
            <a:pPr lvl="1" algn="l">
              <a:lnSpc>
                <a:spcPct val="150000"/>
              </a:lnSpc>
            </a:pPr>
            <a:r>
              <a:rPr lang="fr-FR" sz="3200" b="1" i="1" dirty="0">
                <a:solidFill>
                  <a:srgbClr val="002060"/>
                </a:solidFill>
              </a:rPr>
              <a:t>9</a:t>
            </a:r>
            <a:r>
              <a:rPr lang="fr-FR" sz="3200" b="1" i="1" baseline="30000" dirty="0">
                <a:solidFill>
                  <a:srgbClr val="002060"/>
                </a:solidFill>
              </a:rPr>
              <a:t>e</a:t>
            </a:r>
            <a:r>
              <a:rPr lang="fr-FR" sz="3200" b="1" i="1" dirty="0">
                <a:solidFill>
                  <a:srgbClr val="002060"/>
                </a:solidFill>
              </a:rPr>
              <a:t> session : TESTS NON INTRUSIFS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 Débriefing des tests simples réalisés la semaine précédente chez soi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Explication commentée du sens des scores déterminés simplement par chacun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Comprendre sans commentaire individuel les conclusions à en tirer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Découvrir l’intérêt individuel et global  des 2 méthodes de caractérologie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Poser les questions que l’on souhaite sans avoir à se livrer individuellement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Demander, si on le souhaite, un rendez-vous pour précisions en privé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endParaRPr lang="fr-FR" sz="2000" b="1" i="1" dirty="0">
              <a:solidFill>
                <a:srgbClr val="002060"/>
              </a:solidFill>
            </a:endParaRP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Faire connaissance de manière bienveillante et interactive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Présenter son métier, son ou ses projets professionnels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Décrire en toute convivialité ses points forts et freins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Apprendre à parler efficacement de ses compétences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Aussi de ses, qualités, échecs, réussites, défauts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endParaRPr lang="fr-FR" sz="2000" b="1" i="1" dirty="0">
              <a:solidFill>
                <a:srgbClr val="002060"/>
              </a:solidFill>
            </a:endParaRPr>
          </a:p>
          <a:p>
            <a:pPr lvl="1" algn="l">
              <a:lnSpc>
                <a:spcPct val="150000"/>
              </a:lnSpc>
            </a:pPr>
            <a:endParaRPr lang="fr-FR" b="1" i="1" dirty="0">
              <a:solidFill>
                <a:srgbClr val="002060"/>
              </a:solidFill>
            </a:endParaRPr>
          </a:p>
          <a:p>
            <a:endParaRPr lang="fr-FR" dirty="0"/>
          </a:p>
        </p:txBody>
      </p:sp>
      <p:sp>
        <p:nvSpPr>
          <p:cNvPr id="12" name="Rectangle 11"/>
          <p:cNvSpPr/>
          <p:nvPr/>
        </p:nvSpPr>
        <p:spPr>
          <a:xfrm>
            <a:off x="3131840" y="486640"/>
            <a:ext cx="238329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fr-FR" sz="3200" b="1" dirty="0" err="1">
                <a:solidFill>
                  <a:srgbClr val="C00000"/>
                </a:solidFill>
                <a:latin typeface="Distant Galaxy" pitchFamily="2" charset="0"/>
              </a:rPr>
              <a:t>S</a:t>
            </a:r>
            <a:r>
              <a:rPr lang="fr-FR" sz="2000" b="1" dirty="0" err="1">
                <a:solidFill>
                  <a:srgbClr val="C00000"/>
                </a:solidFill>
                <a:latin typeface="Distant Galaxy" pitchFamily="2" charset="0"/>
              </a:rPr>
              <a:t>ynergi</a:t>
            </a:r>
            <a:r>
              <a:rPr lang="fr-FR" sz="3200" b="1" dirty="0" err="1">
                <a:solidFill>
                  <a:srgbClr val="C00000"/>
                </a:solidFill>
                <a:latin typeface="Distant Galaxy" pitchFamily="2" charset="0"/>
              </a:rPr>
              <a:t>A</a:t>
            </a:r>
            <a:r>
              <a:rPr lang="fr-FR" sz="3600" b="1" dirty="0">
                <a:solidFill>
                  <a:srgbClr val="C00000"/>
                </a:solidFill>
                <a:latin typeface="Distant Galaxy" pitchFamily="2" charset="0"/>
              </a:rPr>
              <a:t> </a:t>
            </a:r>
            <a:endParaRPr lang="fr-FR" sz="3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88890149"/>
      </p:ext>
    </p:extLst>
  </p:cSld>
  <p:clrMapOvr>
    <a:masterClrMapping/>
  </p:clrMapOvr>
  <p:transition spd="slow">
    <p:wheel spokes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8C374F0D-9AC6-4672-97BD-16C1845B5E5C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>
          <a:xfrm>
            <a:off x="0" y="379691"/>
            <a:ext cx="9144000" cy="4680520"/>
          </a:xfrm>
        </p:spPr>
        <p:txBody>
          <a:bodyPr/>
          <a:lstStyle/>
          <a:p>
            <a:pPr lvl="1">
              <a:lnSpc>
                <a:spcPct val="150000"/>
              </a:lnSpc>
            </a:pPr>
            <a:r>
              <a:rPr lang="fr-FR" sz="3200" b="1" i="1" dirty="0">
                <a:solidFill>
                  <a:srgbClr val="002060"/>
                </a:solidFill>
              </a:rPr>
              <a:t> </a:t>
            </a:r>
          </a:p>
          <a:p>
            <a:pPr lvl="1"/>
            <a:endParaRPr lang="fr-FR" sz="1200" b="1" i="1" dirty="0">
              <a:solidFill>
                <a:srgbClr val="002060"/>
              </a:solidFill>
            </a:endParaRPr>
          </a:p>
          <a:p>
            <a:pPr lvl="1"/>
            <a:r>
              <a:rPr lang="fr-FR" sz="3200" b="1" i="1" dirty="0">
                <a:solidFill>
                  <a:srgbClr val="002060"/>
                </a:solidFill>
              </a:rPr>
              <a:t>  Coaching collectif gratuit :</a:t>
            </a:r>
          </a:p>
          <a:p>
            <a:pPr lvl="1"/>
            <a:r>
              <a:rPr lang="fr-FR" sz="3200" b="1" i="1" dirty="0">
                <a:solidFill>
                  <a:srgbClr val="002060"/>
                </a:solidFill>
              </a:rPr>
              <a:t>   12 sessions de 3 heures, soit</a:t>
            </a:r>
          </a:p>
          <a:p>
            <a:pPr lvl="1"/>
            <a:r>
              <a:rPr lang="fr-FR" sz="3200" b="1" i="1" dirty="0">
                <a:solidFill>
                  <a:srgbClr val="002060"/>
                </a:solidFill>
              </a:rPr>
              <a:t>3 demi-journées par semaine </a:t>
            </a:r>
          </a:p>
          <a:p>
            <a:pPr lvl="1"/>
            <a:r>
              <a:rPr lang="fr-FR" sz="3200" b="1" i="1" dirty="0">
                <a:solidFill>
                  <a:srgbClr val="002060"/>
                </a:solidFill>
              </a:rPr>
              <a:t>pendant 4 semaines</a:t>
            </a:r>
          </a:p>
          <a:p>
            <a:pPr lvl="1"/>
            <a:r>
              <a:rPr lang="fr-FR" sz="3200" b="1" i="1" dirty="0">
                <a:solidFill>
                  <a:srgbClr val="002060"/>
                </a:solidFill>
              </a:rPr>
              <a:t> </a:t>
            </a:r>
          </a:p>
          <a:p>
            <a:pPr lvl="1">
              <a:lnSpc>
                <a:spcPct val="150000"/>
              </a:lnSpc>
            </a:pPr>
            <a:r>
              <a:rPr lang="fr-FR" sz="3200" b="1" i="1" dirty="0">
                <a:solidFill>
                  <a:srgbClr val="FF0000"/>
                </a:solidFill>
              </a:rPr>
              <a:t>Préparation active au retour à l’emploi :</a:t>
            </a:r>
          </a:p>
          <a:p>
            <a:pPr marL="4114800" lvl="8" indent="-457200" algn="l">
              <a:buFont typeface="Arial" panose="020B0604020202020204" pitchFamily="34" charset="0"/>
              <a:buChar char="•"/>
            </a:pPr>
            <a:r>
              <a:rPr lang="fr-FR" sz="2800" b="1" i="1" dirty="0">
                <a:solidFill>
                  <a:srgbClr val="002060"/>
                </a:solidFill>
              </a:rPr>
              <a:t>Humain</a:t>
            </a:r>
          </a:p>
          <a:p>
            <a:pPr marL="4114800" lvl="8" indent="-457200" algn="l">
              <a:buFont typeface="Arial" panose="020B0604020202020204" pitchFamily="34" charset="0"/>
              <a:buChar char="•"/>
            </a:pPr>
            <a:r>
              <a:rPr lang="fr-FR" sz="2800" b="1" i="1" dirty="0">
                <a:solidFill>
                  <a:srgbClr val="002060"/>
                </a:solidFill>
              </a:rPr>
              <a:t>Méthodes</a:t>
            </a:r>
          </a:p>
          <a:p>
            <a:pPr marL="4114800" lvl="8" indent="-457200" algn="l">
              <a:buFont typeface="Arial" panose="020B0604020202020204" pitchFamily="34" charset="0"/>
              <a:buChar char="•"/>
            </a:pPr>
            <a:r>
              <a:rPr lang="fr-FR" sz="2800" b="1" i="1" dirty="0">
                <a:solidFill>
                  <a:srgbClr val="002060"/>
                </a:solidFill>
              </a:rPr>
              <a:t>Documents</a:t>
            </a:r>
          </a:p>
          <a:p>
            <a:pPr marL="4114800" lvl="8" indent="-457200" algn="l">
              <a:buFont typeface="Arial" panose="020B0604020202020204" pitchFamily="34" charset="0"/>
              <a:buChar char="•"/>
            </a:pPr>
            <a:r>
              <a:rPr lang="fr-FR" sz="2800" b="1" i="1" dirty="0">
                <a:solidFill>
                  <a:srgbClr val="002060"/>
                </a:solidFill>
              </a:rPr>
              <a:t>Simulations</a:t>
            </a:r>
          </a:p>
          <a:p>
            <a:endParaRPr lang="fr-FR" dirty="0"/>
          </a:p>
        </p:txBody>
      </p:sp>
      <p:pic>
        <p:nvPicPr>
          <p:cNvPr id="10" name="Picture 4" descr="C:\Users\Utilisateur\Pictures\8 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921337">
            <a:off x="703296" y="2581775"/>
            <a:ext cx="1332743" cy="872515"/>
          </a:xfrm>
          <a:prstGeom prst="rect">
            <a:avLst/>
          </a:prstGeom>
          <a:noFill/>
        </p:spPr>
      </p:pic>
      <p:sp>
        <p:nvSpPr>
          <p:cNvPr id="12" name="Rectangle 11"/>
          <p:cNvSpPr/>
          <p:nvPr/>
        </p:nvSpPr>
        <p:spPr>
          <a:xfrm>
            <a:off x="3347864" y="361817"/>
            <a:ext cx="26318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fr-FR" sz="4800" b="1" dirty="0" err="1">
                <a:solidFill>
                  <a:srgbClr val="C00000"/>
                </a:solidFill>
                <a:latin typeface="Distant Galaxy" pitchFamily="2" charset="0"/>
              </a:rPr>
              <a:t>S</a:t>
            </a:r>
            <a:r>
              <a:rPr lang="fr-FR" sz="3200" b="1" dirty="0" err="1">
                <a:solidFill>
                  <a:srgbClr val="C00000"/>
                </a:solidFill>
                <a:latin typeface="Distant Galaxy" pitchFamily="2" charset="0"/>
              </a:rPr>
              <a:t>ynergi</a:t>
            </a:r>
            <a:r>
              <a:rPr lang="fr-FR" sz="4800" b="1" dirty="0" err="1">
                <a:solidFill>
                  <a:srgbClr val="C00000"/>
                </a:solidFill>
                <a:latin typeface="Distant Galaxy" pitchFamily="2" charset="0"/>
              </a:rPr>
              <a:t>A</a:t>
            </a:r>
            <a:r>
              <a:rPr lang="fr-FR" sz="3200" b="1" dirty="0">
                <a:solidFill>
                  <a:srgbClr val="C00000"/>
                </a:solidFill>
                <a:latin typeface="Distant Galaxy" pitchFamily="2" charset="0"/>
              </a:rPr>
              <a:t> </a:t>
            </a:r>
            <a:endParaRPr lang="fr-FR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00376708"/>
      </p:ext>
    </p:extLst>
  </p:cSld>
  <p:clrMapOvr>
    <a:masterClrMapping/>
  </p:clrMapOvr>
  <p:transition spd="slow">
    <p:wheel spokes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8C374F0D-9AC6-4672-97BD-16C1845B5E5C}" type="slidenum">
              <a:rPr lang="fr-FR" smtClean="0"/>
              <a:pPr/>
              <a:t>20</a:t>
            </a:fld>
            <a:endParaRPr lang="fr-FR" dirty="0"/>
          </a:p>
        </p:txBody>
      </p:sp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>
          <a:xfrm>
            <a:off x="-26167" y="658928"/>
            <a:ext cx="9144000" cy="4311656"/>
          </a:xfrm>
        </p:spPr>
        <p:txBody>
          <a:bodyPr/>
          <a:lstStyle/>
          <a:p>
            <a:pPr lvl="1" algn="l">
              <a:lnSpc>
                <a:spcPct val="150000"/>
              </a:lnSpc>
            </a:pPr>
            <a:endParaRPr lang="fr-FR" sz="3200" b="1" i="1" dirty="0">
              <a:solidFill>
                <a:srgbClr val="002060"/>
              </a:solidFill>
            </a:endParaRPr>
          </a:p>
          <a:p>
            <a:pPr lvl="1" algn="l">
              <a:lnSpc>
                <a:spcPct val="150000"/>
              </a:lnSpc>
            </a:pPr>
            <a:endParaRPr lang="fr-FR" sz="3200" b="1" i="1" dirty="0">
              <a:solidFill>
                <a:srgbClr val="002060"/>
              </a:solidFill>
            </a:endParaRPr>
          </a:p>
          <a:p>
            <a:pPr lvl="1" algn="l">
              <a:lnSpc>
                <a:spcPct val="150000"/>
              </a:lnSpc>
            </a:pPr>
            <a:r>
              <a:rPr lang="fr-FR" sz="3200" b="1" i="1" dirty="0">
                <a:solidFill>
                  <a:srgbClr val="002060"/>
                </a:solidFill>
              </a:rPr>
              <a:t>10</a:t>
            </a:r>
            <a:r>
              <a:rPr lang="fr-FR" sz="3200" b="1" i="1" baseline="30000" dirty="0">
                <a:solidFill>
                  <a:srgbClr val="002060"/>
                </a:solidFill>
              </a:rPr>
              <a:t>e</a:t>
            </a:r>
            <a:r>
              <a:rPr lang="fr-FR" sz="3200" b="1" i="1" dirty="0">
                <a:solidFill>
                  <a:srgbClr val="002060"/>
                </a:solidFill>
              </a:rPr>
              <a:t> session : QUESTIONS DELICATES/DIFFICILES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 Découvrir par des tours de table les questions délicates et/ou difficiles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Comprendre comment, par leur maîtrise, devenir meilleur en entretien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Profiter des réponses des uns et des autres, pour élaborer sa propre réponse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Apprendre comment formuler, utiliser et gagner des points à cette occasion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Découvrir les documents d’aide et les étudier chez soi pour se les approprier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Présentation en plus en 2/5 mn pour optimiser cette incontournable exercice</a:t>
            </a:r>
          </a:p>
          <a:p>
            <a:pPr lvl="1" algn="l">
              <a:lnSpc>
                <a:spcPct val="150000"/>
              </a:lnSpc>
            </a:pPr>
            <a:endParaRPr lang="fr-FR" b="1" i="1" dirty="0">
              <a:solidFill>
                <a:srgbClr val="002060"/>
              </a:solidFill>
            </a:endParaRPr>
          </a:p>
          <a:p>
            <a:endParaRPr lang="fr-FR" dirty="0"/>
          </a:p>
        </p:txBody>
      </p:sp>
      <p:sp>
        <p:nvSpPr>
          <p:cNvPr id="12" name="Rectangle 11"/>
          <p:cNvSpPr/>
          <p:nvPr/>
        </p:nvSpPr>
        <p:spPr>
          <a:xfrm>
            <a:off x="3131840" y="486640"/>
            <a:ext cx="238329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fr-FR" sz="3200" b="1" dirty="0" err="1">
                <a:solidFill>
                  <a:srgbClr val="C00000"/>
                </a:solidFill>
                <a:latin typeface="Distant Galaxy" pitchFamily="2" charset="0"/>
              </a:rPr>
              <a:t>S</a:t>
            </a:r>
            <a:r>
              <a:rPr lang="fr-FR" sz="2000" b="1" dirty="0" err="1">
                <a:solidFill>
                  <a:srgbClr val="C00000"/>
                </a:solidFill>
                <a:latin typeface="Distant Galaxy" pitchFamily="2" charset="0"/>
              </a:rPr>
              <a:t>ynergi</a:t>
            </a:r>
            <a:r>
              <a:rPr lang="fr-FR" sz="3200" b="1" dirty="0" err="1">
                <a:solidFill>
                  <a:srgbClr val="C00000"/>
                </a:solidFill>
                <a:latin typeface="Distant Galaxy" pitchFamily="2" charset="0"/>
              </a:rPr>
              <a:t>A</a:t>
            </a:r>
            <a:r>
              <a:rPr lang="fr-FR" sz="3600" b="1" dirty="0">
                <a:solidFill>
                  <a:srgbClr val="C00000"/>
                </a:solidFill>
                <a:latin typeface="Distant Galaxy" pitchFamily="2" charset="0"/>
              </a:rPr>
              <a:t> </a:t>
            </a:r>
            <a:endParaRPr lang="fr-FR" sz="3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79530849"/>
      </p:ext>
    </p:extLst>
  </p:cSld>
  <p:clrMapOvr>
    <a:masterClrMapping/>
  </p:clrMapOvr>
  <p:transition spd="slow">
    <p:wheel spokes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8C374F0D-9AC6-4672-97BD-16C1845B5E5C}" type="slidenum">
              <a:rPr lang="fr-FR" smtClean="0"/>
              <a:pPr/>
              <a:t>21</a:t>
            </a:fld>
            <a:endParaRPr lang="fr-FR" dirty="0"/>
          </a:p>
        </p:txBody>
      </p:sp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>
          <a:xfrm>
            <a:off x="0" y="332656"/>
            <a:ext cx="9144000" cy="4311656"/>
          </a:xfrm>
        </p:spPr>
        <p:txBody>
          <a:bodyPr/>
          <a:lstStyle/>
          <a:p>
            <a:pPr lvl="1" algn="l">
              <a:lnSpc>
                <a:spcPct val="150000"/>
              </a:lnSpc>
            </a:pPr>
            <a:endParaRPr lang="fr-FR" sz="3200" b="1" i="1" dirty="0">
              <a:solidFill>
                <a:srgbClr val="002060"/>
              </a:solidFill>
            </a:endParaRPr>
          </a:p>
          <a:p>
            <a:pPr lvl="1" algn="l">
              <a:lnSpc>
                <a:spcPct val="150000"/>
              </a:lnSpc>
            </a:pPr>
            <a:r>
              <a:rPr lang="fr-FR" sz="3200" b="1" i="1" dirty="0">
                <a:solidFill>
                  <a:srgbClr val="002060"/>
                </a:solidFill>
              </a:rPr>
              <a:t>11</a:t>
            </a:r>
            <a:r>
              <a:rPr lang="fr-FR" sz="3200" b="1" i="1" baseline="30000" dirty="0">
                <a:solidFill>
                  <a:srgbClr val="002060"/>
                </a:solidFill>
              </a:rPr>
              <a:t>e </a:t>
            </a:r>
            <a:r>
              <a:rPr lang="fr-FR" sz="3200" b="1" i="1" dirty="0">
                <a:solidFill>
                  <a:srgbClr val="002060"/>
                </a:solidFill>
              </a:rPr>
              <a:t>et 12</a:t>
            </a:r>
            <a:r>
              <a:rPr lang="fr-FR" sz="3200" b="1" i="1" baseline="30000" dirty="0">
                <a:solidFill>
                  <a:srgbClr val="002060"/>
                </a:solidFill>
              </a:rPr>
              <a:t>e</a:t>
            </a:r>
            <a:r>
              <a:rPr lang="fr-FR" sz="3200" b="1" i="1" dirty="0">
                <a:solidFill>
                  <a:srgbClr val="002060"/>
                </a:solidFill>
              </a:rPr>
              <a:t> session : SIMULATIONS D’ENTRETIENS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Chacun a préparé son entretien et envoyé son dossier aux coachs avant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Chaque dossier est constitué de son annonce, décryptage, CV, LM/LA, voire OC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Simulation individuelle constructive sur annonce réelle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Evaluation bienveillante/utile par tous : offerte au candidat à la fin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Débriefing d’abord avec chaque « candidat » au sujet de sa prestation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Débriefing ensuite avec tout le groupe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Débriefing enfin par les coachs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Synthèse des points forts et points à améliorer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Découverte ainsi des méthodes pour diriger son entretien et réussir</a:t>
            </a:r>
          </a:p>
          <a:p>
            <a:pPr lvl="1" algn="l">
              <a:lnSpc>
                <a:spcPct val="150000"/>
              </a:lnSpc>
            </a:pPr>
            <a:endParaRPr lang="fr-FR" b="1" i="1" dirty="0">
              <a:solidFill>
                <a:srgbClr val="002060"/>
              </a:solidFill>
            </a:endParaRPr>
          </a:p>
          <a:p>
            <a:endParaRPr lang="fr-FR" dirty="0"/>
          </a:p>
        </p:txBody>
      </p:sp>
      <p:sp>
        <p:nvSpPr>
          <p:cNvPr id="12" name="Rectangle 11"/>
          <p:cNvSpPr/>
          <p:nvPr/>
        </p:nvSpPr>
        <p:spPr>
          <a:xfrm>
            <a:off x="3131840" y="486640"/>
            <a:ext cx="238329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fr-FR" sz="3200" b="1" dirty="0" err="1">
                <a:solidFill>
                  <a:srgbClr val="C00000"/>
                </a:solidFill>
                <a:latin typeface="Distant Galaxy" pitchFamily="2" charset="0"/>
              </a:rPr>
              <a:t>S</a:t>
            </a:r>
            <a:r>
              <a:rPr lang="fr-FR" sz="2000" b="1" dirty="0" err="1">
                <a:solidFill>
                  <a:srgbClr val="C00000"/>
                </a:solidFill>
                <a:latin typeface="Distant Galaxy" pitchFamily="2" charset="0"/>
              </a:rPr>
              <a:t>ynergi</a:t>
            </a:r>
            <a:r>
              <a:rPr lang="fr-FR" sz="3200" b="1" dirty="0" err="1">
                <a:solidFill>
                  <a:srgbClr val="C00000"/>
                </a:solidFill>
                <a:latin typeface="Distant Galaxy" pitchFamily="2" charset="0"/>
              </a:rPr>
              <a:t>A</a:t>
            </a:r>
            <a:r>
              <a:rPr lang="fr-FR" sz="3600" b="1" dirty="0">
                <a:solidFill>
                  <a:srgbClr val="C00000"/>
                </a:solidFill>
                <a:latin typeface="Distant Galaxy" pitchFamily="2" charset="0"/>
              </a:rPr>
              <a:t> </a:t>
            </a:r>
            <a:endParaRPr lang="fr-FR" sz="3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90468083"/>
      </p:ext>
    </p:extLst>
  </p:cSld>
  <p:clrMapOvr>
    <a:masterClrMapping/>
  </p:clrMapOvr>
  <p:transition spd="slow">
    <p:wheel spokes="1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1"/>
          <p:cNvSpPr>
            <a:spLocks noGrp="1"/>
          </p:cNvSpPr>
          <p:nvPr>
            <p:ph type="subTitle" idx="1"/>
          </p:nvPr>
        </p:nvSpPr>
        <p:spPr>
          <a:xfrm>
            <a:off x="331680" y="941275"/>
            <a:ext cx="8748464" cy="5184576"/>
          </a:xfrm>
        </p:spPr>
        <p:txBody>
          <a:bodyPr/>
          <a:lstStyle/>
          <a:p>
            <a:endParaRPr lang="fr-FR" altLang="fr-FR" sz="800" b="1" dirty="0">
              <a:solidFill>
                <a:srgbClr val="FF0000"/>
              </a:solidFill>
              <a:latin typeface="Comic Sans MS" pitchFamily="66" charset="0"/>
              <a:ea typeface="ＭＳ Ｐゴシック" charset="-128"/>
            </a:endParaRPr>
          </a:p>
          <a:p>
            <a:r>
              <a:rPr lang="fr-FR" altLang="fr-FR" sz="4000" b="1" dirty="0" err="1">
                <a:solidFill>
                  <a:srgbClr val="FF0000"/>
                </a:solidFill>
                <a:latin typeface="Georgia Pro Black" panose="02040A02050405020203" pitchFamily="18" charset="0"/>
                <a:ea typeface="ＭＳ Ｐゴシック" charset="-128"/>
              </a:rPr>
              <a:t>S</a:t>
            </a:r>
            <a:r>
              <a:rPr lang="fr-FR" altLang="fr-FR" b="1" dirty="0" err="1">
                <a:solidFill>
                  <a:srgbClr val="FF0000"/>
                </a:solidFill>
                <a:latin typeface="Georgia Pro Black" panose="02040A02050405020203" pitchFamily="18" charset="0"/>
                <a:ea typeface="ＭＳ Ｐゴシック" charset="-128"/>
              </a:rPr>
              <a:t>ynergi</a:t>
            </a:r>
            <a:r>
              <a:rPr lang="fr-FR" altLang="fr-FR" sz="4000" b="1" dirty="0" err="1">
                <a:solidFill>
                  <a:srgbClr val="FF0000"/>
                </a:solidFill>
                <a:latin typeface="Georgia Pro Black" panose="02040A02050405020203" pitchFamily="18" charset="0"/>
                <a:ea typeface="ＭＳ Ｐゴシック" charset="-128"/>
              </a:rPr>
              <a:t>A</a:t>
            </a:r>
            <a:r>
              <a:rPr lang="fr-FR" altLang="fr-FR" b="1" dirty="0">
                <a:solidFill>
                  <a:srgbClr val="FF0000"/>
                </a:solidFill>
                <a:latin typeface="Georgia Pro Black" panose="02040A02050405020203" pitchFamily="18" charset="0"/>
                <a:ea typeface="ＭＳ Ｐゴシック" charset="-128"/>
              </a:rPr>
              <a:t> vous intéresse ?</a:t>
            </a:r>
          </a:p>
          <a:p>
            <a:r>
              <a:rPr lang="fr-FR" altLang="fr-FR" b="1" dirty="0">
                <a:solidFill>
                  <a:srgbClr val="FF0000"/>
                </a:solidFill>
                <a:latin typeface="Georgia Pro Black" panose="02040A02050405020203" pitchFamily="18" charset="0"/>
                <a:ea typeface="ＭＳ Ｐゴシック" charset="-128"/>
              </a:rPr>
              <a:t>Voici nos coordonnées :</a:t>
            </a:r>
          </a:p>
          <a:p>
            <a:pPr algn="l"/>
            <a:endParaRPr lang="fr-FR" altLang="fr-FR" sz="1200" b="1" dirty="0">
              <a:solidFill>
                <a:srgbClr val="002060"/>
              </a:solidFill>
              <a:latin typeface="Comic Sans MS" pitchFamily="66" charset="0"/>
              <a:ea typeface="ＭＳ Ｐゴシック" charset="-128"/>
            </a:endParaRPr>
          </a:p>
          <a:p>
            <a:pPr algn="l"/>
            <a:r>
              <a:rPr lang="fr-FR" altLang="fr-FR" sz="2800" dirty="0">
                <a:solidFill>
                  <a:srgbClr val="0070C0"/>
                </a:solidFill>
                <a:latin typeface="Georgia Pro Black" panose="02040A02050405020203" pitchFamily="18" charset="0"/>
                <a:ea typeface="ＭＳ Ｐゴシック" charset="-128"/>
              </a:rPr>
              <a:t>Président-Fondateur  :</a:t>
            </a:r>
            <a:r>
              <a:rPr lang="fr-FR" altLang="fr-FR" sz="2800" dirty="0">
                <a:solidFill>
                  <a:srgbClr val="002060"/>
                </a:solidFill>
                <a:latin typeface="Georgia Pro Black" panose="02040A02050405020203" pitchFamily="18" charset="0"/>
                <a:ea typeface="ＭＳ Ｐゴシック" charset="-128"/>
              </a:rPr>
              <a:t>  Alain BAUDRU</a:t>
            </a:r>
          </a:p>
          <a:p>
            <a:endParaRPr lang="fr-FR" altLang="fr-FR" sz="1000" dirty="0">
              <a:solidFill>
                <a:srgbClr val="002060"/>
              </a:solidFill>
              <a:latin typeface="Georgia Pro Black" panose="02040A02050405020203" pitchFamily="18" charset="0"/>
              <a:ea typeface="ＭＳ Ｐゴシック" charset="-128"/>
            </a:endParaRPr>
          </a:p>
          <a:p>
            <a:pPr algn="l"/>
            <a:r>
              <a:rPr lang="fr-FR" altLang="fr-FR" sz="2800" dirty="0">
                <a:solidFill>
                  <a:srgbClr val="0070C0"/>
                </a:solidFill>
                <a:latin typeface="Georgia Pro Black" panose="02040A02050405020203" pitchFamily="18" charset="0"/>
                <a:ea typeface="ＭＳ Ｐゴシック" charset="-128"/>
              </a:rPr>
              <a:t>Siège  :          </a:t>
            </a:r>
            <a:r>
              <a:rPr lang="fr-FR" altLang="fr-FR" sz="2800" dirty="0">
                <a:solidFill>
                  <a:srgbClr val="002060"/>
                </a:solidFill>
                <a:latin typeface="Georgia Pro Black" panose="02040A02050405020203" pitchFamily="18" charset="0"/>
                <a:ea typeface="ＭＳ Ｐゴシック" charset="-128"/>
              </a:rPr>
              <a:t>4, allée Georges Brassens</a:t>
            </a:r>
          </a:p>
          <a:p>
            <a:pPr algn="l"/>
            <a:r>
              <a:rPr lang="fr-FR" altLang="fr-FR" sz="2800" dirty="0">
                <a:solidFill>
                  <a:srgbClr val="002060"/>
                </a:solidFill>
                <a:latin typeface="Georgia Pro Black" panose="02040A02050405020203" pitchFamily="18" charset="0"/>
                <a:ea typeface="ＭＳ Ｐゴシック" charset="-128"/>
              </a:rPr>
              <a:t>                                    33670 – Créon</a:t>
            </a:r>
          </a:p>
          <a:p>
            <a:pPr algn="l"/>
            <a:endParaRPr lang="fr-FR" altLang="fr-FR" sz="1000" dirty="0">
              <a:solidFill>
                <a:srgbClr val="002060"/>
              </a:solidFill>
              <a:latin typeface="Georgia Pro Black" panose="02040A02050405020203" pitchFamily="18" charset="0"/>
              <a:ea typeface="ＭＳ Ｐゴシック" charset="-128"/>
            </a:endParaRPr>
          </a:p>
          <a:p>
            <a:pPr algn="l"/>
            <a:r>
              <a:rPr lang="fr-FR" altLang="fr-FR" sz="2800" dirty="0">
                <a:solidFill>
                  <a:srgbClr val="0070C0"/>
                </a:solidFill>
                <a:latin typeface="Georgia Pro Black" panose="02040A02050405020203" pitchFamily="18" charset="0"/>
                <a:ea typeface="ＭＳ Ｐゴシック" charset="-128"/>
              </a:rPr>
              <a:t>Mail :   </a:t>
            </a:r>
            <a:r>
              <a:rPr lang="fr-FR" altLang="fr-FR" sz="2800" dirty="0">
                <a:solidFill>
                  <a:schemeClr val="accent5">
                    <a:lumMod val="50000"/>
                  </a:schemeClr>
                </a:solidFill>
                <a:latin typeface="Georgia Pro Black" panose="02040A02050405020203" pitchFamily="18" charset="0"/>
                <a:ea typeface="ＭＳ Ｐゴシック" charset="-128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asso.entredeuxemplois@gmail.com</a:t>
            </a:r>
            <a:r>
              <a:rPr lang="fr-FR" altLang="fr-FR" sz="2800" dirty="0">
                <a:solidFill>
                  <a:schemeClr val="accent5">
                    <a:lumMod val="50000"/>
                  </a:schemeClr>
                </a:solidFill>
                <a:latin typeface="Georgia Pro Black" panose="02040A02050405020203" pitchFamily="18" charset="0"/>
                <a:ea typeface="ＭＳ Ｐゴシック" charset="-128"/>
              </a:rPr>
              <a:t> </a:t>
            </a:r>
          </a:p>
          <a:p>
            <a:endParaRPr lang="fr-FR" altLang="fr-FR" sz="1000" b="1" dirty="0">
              <a:solidFill>
                <a:srgbClr val="002060"/>
              </a:solidFill>
              <a:latin typeface="Georgia Pro Black" panose="02040A02050405020203" pitchFamily="18" charset="0"/>
              <a:ea typeface="ＭＳ Ｐゴシック" charset="-128"/>
            </a:endParaRPr>
          </a:p>
          <a:p>
            <a:pPr algn="l"/>
            <a:r>
              <a:rPr lang="fr-FR" altLang="fr-FR" sz="2800" dirty="0">
                <a:solidFill>
                  <a:srgbClr val="0070C0"/>
                </a:solidFill>
                <a:latin typeface="Georgia Pro Black" panose="02040A02050405020203" pitchFamily="18" charset="0"/>
                <a:ea typeface="ＭＳ Ｐゴシック" charset="-128"/>
              </a:rPr>
              <a:t>Téléphone :        </a:t>
            </a:r>
            <a:r>
              <a:rPr lang="fr-FR" altLang="fr-FR" sz="2400" b="1" dirty="0">
                <a:solidFill>
                  <a:srgbClr val="002060"/>
                </a:solidFill>
                <a:latin typeface="Georgia Pro Black" panose="02040A02050405020203" pitchFamily="18" charset="0"/>
                <a:ea typeface="ＭＳ Ｐゴシック" charset="-128"/>
              </a:rPr>
              <a:t>07.78.24.64.79</a:t>
            </a:r>
          </a:p>
          <a:p>
            <a:pPr algn="l"/>
            <a:endParaRPr lang="fr-FR" altLang="fr-FR" sz="1000" b="1" dirty="0">
              <a:solidFill>
                <a:srgbClr val="002060"/>
              </a:solidFill>
              <a:latin typeface="Georgia Pro Black" panose="02040A02050405020203" pitchFamily="18" charset="0"/>
              <a:ea typeface="ＭＳ Ｐゴシック" charset="-128"/>
            </a:endParaRPr>
          </a:p>
          <a:p>
            <a:pPr algn="l"/>
            <a:r>
              <a:rPr lang="fr-FR" altLang="fr-FR" sz="2800" dirty="0">
                <a:solidFill>
                  <a:srgbClr val="0070C0"/>
                </a:solidFill>
                <a:latin typeface="Georgia Pro Black" panose="02040A02050405020203" pitchFamily="18" charset="0"/>
                <a:ea typeface="ＭＳ Ｐゴシック" charset="-128"/>
              </a:rPr>
              <a:t>Site :    </a:t>
            </a:r>
            <a:r>
              <a:rPr lang="fr-FR" altLang="fr-FR" sz="2400" b="1" dirty="0">
                <a:solidFill>
                  <a:srgbClr val="0070C0"/>
                </a:solidFill>
                <a:latin typeface="Georgia Pro Black" panose="02040A02050405020203" pitchFamily="18" charset="0"/>
                <a:ea typeface="ＭＳ Ｐゴシック" charset="-128"/>
              </a:rPr>
              <a:t>        </a:t>
            </a:r>
            <a:r>
              <a:rPr lang="fr-FR" altLang="fr-FR" sz="2800" b="1" dirty="0">
                <a:solidFill>
                  <a:srgbClr val="FF0000"/>
                </a:solidFill>
                <a:latin typeface="Georgia Pro Black" panose="02040A02050405020203" pitchFamily="18" charset="0"/>
                <a:ea typeface="ＭＳ Ｐゴシック" charset="-128"/>
              </a:rPr>
              <a:t>entre2emplois.com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dirty="0"/>
              <a:t>Page </a:t>
            </a:r>
            <a:fld id="{8C374F0D-9AC6-4672-97BD-16C1845B5E5C}" type="slidenum">
              <a:rPr lang="fr-FR" smtClean="0"/>
              <a:pPr/>
              <a:t>22</a:t>
            </a:fld>
            <a:endParaRPr lang="fr-FR" dirty="0"/>
          </a:p>
        </p:txBody>
      </p:sp>
      <p:pic>
        <p:nvPicPr>
          <p:cNvPr id="1026" name="Picture 2" descr="C:\Users\Utilisateur\Pictures\22images (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1680" y="187685"/>
            <a:ext cx="1819880" cy="9361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6259860"/>
      </p:ext>
    </p:extLst>
  </p:cSld>
  <p:clrMapOvr>
    <a:masterClrMapping/>
  </p:clrMapOvr>
  <p:transition spd="slow" advTm="20594">
    <p:wheel spokes="1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3" descr="Hands holding each other's wrists and interlinked to form a circle">
            <a:extLst>
              <a:ext uri="{FF2B5EF4-FFF2-40B4-BE49-F238E27FC236}">
                <a16:creationId xmlns:a16="http://schemas.microsoft.com/office/drawing/2014/main" id="{568061AC-B619-822A-BB4C-75E48EF8803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489" r="3855" b="-1"/>
          <a:stretch/>
        </p:blipFill>
        <p:spPr>
          <a:xfrm>
            <a:off x="-14401" y="-46105"/>
            <a:ext cx="9144002" cy="6884632"/>
          </a:xfrm>
          <a:prstGeom prst="rect">
            <a:avLst/>
          </a:prstGeom>
        </p:spPr>
      </p:pic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870DEF6-46A2-D4F8-8BE6-91165D93EC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2500" y="1474755"/>
            <a:ext cx="2957664" cy="3927961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1918F50-404D-48D4-89BE-52C568043C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0330" y="2209316"/>
            <a:ext cx="2378484" cy="1945523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>
              <a:lnSpc>
                <a:spcPct val="90000"/>
              </a:lnSpc>
            </a:pPr>
            <a:r>
              <a:rPr lang="en-US" sz="6000" b="1" u="none" dirty="0">
                <a:solidFill>
                  <a:srgbClr val="FF0000"/>
                </a:solidFill>
                <a:latin typeface="+mj-lt"/>
              </a:rPr>
              <a:t>That’s </a:t>
            </a:r>
            <a:br>
              <a:rPr lang="en-US" sz="6000" b="1" u="none" dirty="0">
                <a:solidFill>
                  <a:srgbClr val="FF0000"/>
                </a:solidFill>
                <a:latin typeface="+mj-lt"/>
              </a:rPr>
            </a:br>
            <a:r>
              <a:rPr lang="en-US" sz="6000" b="1" u="none" dirty="0">
                <a:solidFill>
                  <a:srgbClr val="FF0000"/>
                </a:solidFill>
                <a:latin typeface="+mj-lt"/>
              </a:rPr>
              <a:t>all </a:t>
            </a:r>
            <a:br>
              <a:rPr lang="en-US" sz="6000" b="1" u="none" dirty="0">
                <a:solidFill>
                  <a:srgbClr val="FF0000"/>
                </a:solidFill>
                <a:latin typeface="+mj-lt"/>
              </a:rPr>
            </a:br>
            <a:r>
              <a:rPr lang="en-US" sz="6000" b="1" u="none" dirty="0">
                <a:solidFill>
                  <a:srgbClr val="FF0000"/>
                </a:solidFill>
                <a:latin typeface="+mj-lt"/>
              </a:rPr>
              <a:t>folks !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748256A-88AC-4254-406B-0E8EE2CC2B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65938" y="1940933"/>
            <a:ext cx="552705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7618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8C374F0D-9AC6-4672-97BD-16C1845B5E5C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>
          <a:xfrm>
            <a:off x="-26167" y="658928"/>
            <a:ext cx="9144000" cy="4311656"/>
          </a:xfrm>
        </p:spPr>
        <p:txBody>
          <a:bodyPr/>
          <a:lstStyle/>
          <a:p>
            <a:pPr lvl="1" algn="l">
              <a:lnSpc>
                <a:spcPct val="150000"/>
              </a:lnSpc>
            </a:pPr>
            <a:endParaRPr lang="fr-FR" sz="3200" b="1" i="1" dirty="0">
              <a:solidFill>
                <a:srgbClr val="002060"/>
              </a:solidFill>
            </a:endParaRPr>
          </a:p>
          <a:p>
            <a:pPr lvl="1" algn="l">
              <a:lnSpc>
                <a:spcPct val="150000"/>
              </a:lnSpc>
            </a:pPr>
            <a:r>
              <a:rPr lang="fr-FR" sz="3200" b="1" i="1" dirty="0">
                <a:solidFill>
                  <a:srgbClr val="002060"/>
                </a:solidFill>
              </a:rPr>
              <a:t>Nos coachs :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 Issus du commercial et/ou de la direction d’entreprises (dont PME)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 Spécialistes certifiés du coaching et de la psychologie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 Agissent dans la discrétion, la convivialité, la bienveillance et l’efficience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 Proposent une méthode globale unique de retour à l’emploi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 Appliquent convivialité et écoute de tous</a:t>
            </a: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i="1" dirty="0">
                <a:solidFill>
                  <a:srgbClr val="002060"/>
                </a:solidFill>
              </a:rPr>
              <a:t> Individualisent les besoins de chacun et le suivent au-delà du coaching</a:t>
            </a:r>
          </a:p>
          <a:p>
            <a:pPr lvl="1" algn="l">
              <a:lnSpc>
                <a:spcPct val="150000"/>
              </a:lnSpc>
            </a:pPr>
            <a:endParaRPr lang="fr-FR" sz="1000" b="1" i="1" dirty="0">
              <a:solidFill>
                <a:srgbClr val="002060"/>
              </a:solidFill>
            </a:endParaRPr>
          </a:p>
          <a:p>
            <a:pPr lvl="1" algn="l">
              <a:lnSpc>
                <a:spcPct val="150000"/>
              </a:lnSpc>
            </a:pPr>
            <a:r>
              <a:rPr lang="fr-FR" sz="2400" b="1" dirty="0">
                <a:solidFill>
                  <a:srgbClr val="FF0000"/>
                </a:solidFill>
              </a:rPr>
              <a:t>-  80% de nos participants retrouvent un emploi dans les 3 mois -</a:t>
            </a:r>
          </a:p>
          <a:p>
            <a:pPr lvl="1" algn="l">
              <a:lnSpc>
                <a:spcPct val="150000"/>
              </a:lnSpc>
            </a:pPr>
            <a:endParaRPr lang="fr-FR" b="1" i="1" dirty="0">
              <a:solidFill>
                <a:srgbClr val="002060"/>
              </a:solidFill>
            </a:endParaRPr>
          </a:p>
          <a:p>
            <a:pPr lvl="1" algn="l">
              <a:lnSpc>
                <a:spcPct val="150000"/>
              </a:lnSpc>
            </a:pPr>
            <a:endParaRPr lang="fr-FR" b="1" i="1" dirty="0">
              <a:solidFill>
                <a:srgbClr val="002060"/>
              </a:solidFill>
            </a:endParaRPr>
          </a:p>
          <a:p>
            <a:endParaRPr lang="fr-FR" dirty="0"/>
          </a:p>
        </p:txBody>
      </p:sp>
      <p:sp>
        <p:nvSpPr>
          <p:cNvPr id="12" name="Rectangle 11"/>
          <p:cNvSpPr/>
          <p:nvPr/>
        </p:nvSpPr>
        <p:spPr>
          <a:xfrm>
            <a:off x="3131840" y="486640"/>
            <a:ext cx="238329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fr-FR" sz="3200" b="1" dirty="0" err="1">
                <a:solidFill>
                  <a:srgbClr val="C00000"/>
                </a:solidFill>
                <a:latin typeface="Distant Galaxy" pitchFamily="2" charset="0"/>
              </a:rPr>
              <a:t>S</a:t>
            </a:r>
            <a:r>
              <a:rPr lang="fr-FR" sz="2000" b="1" dirty="0" err="1">
                <a:solidFill>
                  <a:srgbClr val="C00000"/>
                </a:solidFill>
                <a:latin typeface="Distant Galaxy" pitchFamily="2" charset="0"/>
              </a:rPr>
              <a:t>ynergi</a:t>
            </a:r>
            <a:r>
              <a:rPr lang="fr-FR" sz="3200" b="1" dirty="0" err="1">
                <a:solidFill>
                  <a:srgbClr val="C00000"/>
                </a:solidFill>
                <a:latin typeface="Distant Galaxy" pitchFamily="2" charset="0"/>
              </a:rPr>
              <a:t>A</a:t>
            </a:r>
            <a:r>
              <a:rPr lang="fr-FR" sz="3600" b="1" dirty="0">
                <a:solidFill>
                  <a:srgbClr val="C00000"/>
                </a:solidFill>
                <a:latin typeface="Distant Galaxy" pitchFamily="2" charset="0"/>
              </a:rPr>
              <a:t> </a:t>
            </a:r>
            <a:endParaRPr lang="fr-FR" sz="3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9" name="Picture 3" descr="C:\Users\Utilisateur\Pictures\9images (3).jpg">
            <a:extLst>
              <a:ext uri="{FF2B5EF4-FFF2-40B4-BE49-F238E27FC236}">
                <a16:creationId xmlns:a16="http://schemas.microsoft.com/office/drawing/2014/main" id="{C84A92CA-1B09-429E-A258-4D8089E19A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274088">
            <a:off x="7319934" y="791904"/>
            <a:ext cx="1117105" cy="106888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38228898"/>
      </p:ext>
    </p:extLst>
  </p:cSld>
  <p:clrMapOvr>
    <a:masterClrMapping/>
  </p:clrMapOvr>
  <p:transition spd="slow">
    <p:wheel spokes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8C374F0D-9AC6-4672-97BD-16C1845B5E5C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>
          <a:xfrm>
            <a:off x="-324544" y="1675830"/>
            <a:ext cx="9144000" cy="4680520"/>
          </a:xfrm>
        </p:spPr>
        <p:txBody>
          <a:bodyPr/>
          <a:lstStyle/>
          <a:p>
            <a:pPr lvl="1">
              <a:lnSpc>
                <a:spcPct val="150000"/>
              </a:lnSpc>
            </a:pPr>
            <a:endParaRPr lang="fr-FR" sz="4800" b="1" i="1" dirty="0">
              <a:solidFill>
                <a:srgbClr val="002060"/>
              </a:solidFill>
            </a:endParaRPr>
          </a:p>
          <a:p>
            <a:pPr lvl="1">
              <a:lnSpc>
                <a:spcPct val="150000"/>
              </a:lnSpc>
            </a:pPr>
            <a:r>
              <a:rPr lang="fr-FR" sz="4800" b="1" i="1" dirty="0">
                <a:solidFill>
                  <a:srgbClr val="002060"/>
                </a:solidFill>
              </a:rPr>
              <a:t>Mais c’est quoi </a:t>
            </a:r>
            <a:r>
              <a:rPr lang="fr-FR" sz="4800" b="1" i="1" dirty="0" err="1">
                <a:solidFill>
                  <a:srgbClr val="002060"/>
                </a:solidFill>
              </a:rPr>
              <a:t>SynergiA</a:t>
            </a:r>
            <a:r>
              <a:rPr lang="fr-FR" sz="4800" b="1" i="1" dirty="0">
                <a:solidFill>
                  <a:srgbClr val="002060"/>
                </a:solidFill>
              </a:rPr>
              <a:t> ?</a:t>
            </a:r>
          </a:p>
          <a:p>
            <a:pPr lvl="1" algn="l">
              <a:lnSpc>
                <a:spcPct val="150000"/>
              </a:lnSpc>
            </a:pPr>
            <a:endParaRPr lang="fr-FR" sz="3200" b="1" i="1" dirty="0">
              <a:solidFill>
                <a:srgbClr val="002060"/>
              </a:solidFill>
            </a:endParaRPr>
          </a:p>
          <a:p>
            <a:pPr lvl="1" algn="l">
              <a:lnSpc>
                <a:spcPct val="150000"/>
              </a:lnSpc>
            </a:pPr>
            <a:endParaRPr lang="fr-FR" sz="2400" b="1" i="1" dirty="0">
              <a:solidFill>
                <a:srgbClr val="002060"/>
              </a:solidFill>
            </a:endParaRPr>
          </a:p>
          <a:p>
            <a:pPr lvl="1" algn="l">
              <a:lnSpc>
                <a:spcPct val="150000"/>
              </a:lnSpc>
              <a:buFont typeface="Arial" pitchFamily="34" charset="0"/>
              <a:buChar char="•"/>
            </a:pPr>
            <a:endParaRPr lang="fr-FR" b="1" i="1" dirty="0">
              <a:solidFill>
                <a:srgbClr val="002060"/>
              </a:solidFill>
            </a:endParaRPr>
          </a:p>
          <a:p>
            <a:pPr lvl="1" algn="l">
              <a:lnSpc>
                <a:spcPct val="150000"/>
              </a:lnSpc>
            </a:pPr>
            <a:endParaRPr lang="fr-FR" b="1" i="1" dirty="0">
              <a:solidFill>
                <a:srgbClr val="002060"/>
              </a:solidFill>
            </a:endParaRPr>
          </a:p>
          <a:p>
            <a:endParaRPr lang="fr-FR" dirty="0"/>
          </a:p>
        </p:txBody>
      </p:sp>
      <p:sp>
        <p:nvSpPr>
          <p:cNvPr id="12" name="Rectangle 11"/>
          <p:cNvSpPr/>
          <p:nvPr/>
        </p:nvSpPr>
        <p:spPr>
          <a:xfrm>
            <a:off x="5508104" y="476672"/>
            <a:ext cx="238329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fr-FR" sz="3200" b="1" dirty="0" err="1">
                <a:solidFill>
                  <a:srgbClr val="C00000"/>
                </a:solidFill>
                <a:latin typeface="Distant Galaxy" pitchFamily="2" charset="0"/>
              </a:rPr>
              <a:t>S</a:t>
            </a:r>
            <a:r>
              <a:rPr lang="fr-FR" sz="2000" b="1" dirty="0" err="1">
                <a:solidFill>
                  <a:srgbClr val="C00000"/>
                </a:solidFill>
                <a:latin typeface="Distant Galaxy" pitchFamily="2" charset="0"/>
              </a:rPr>
              <a:t>ynergi</a:t>
            </a:r>
            <a:r>
              <a:rPr lang="fr-FR" sz="3200" b="1" dirty="0" err="1">
                <a:solidFill>
                  <a:srgbClr val="C00000"/>
                </a:solidFill>
                <a:latin typeface="Distant Galaxy" pitchFamily="2" charset="0"/>
              </a:rPr>
              <a:t>A</a:t>
            </a:r>
            <a:r>
              <a:rPr lang="fr-FR" sz="3600" b="1" dirty="0">
                <a:solidFill>
                  <a:srgbClr val="C00000"/>
                </a:solidFill>
                <a:latin typeface="Distant Galaxy" pitchFamily="2" charset="0"/>
              </a:rPr>
              <a:t> </a:t>
            </a:r>
            <a:endParaRPr lang="fr-FR" sz="3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58FF321F-3971-474E-99B7-830AD0D21D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4499" y="4944317"/>
            <a:ext cx="2492603" cy="1412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0469537"/>
      </p:ext>
    </p:extLst>
  </p:cSld>
  <p:clrMapOvr>
    <a:masterClrMapping/>
  </p:clrMapOvr>
  <p:transition spd="slow">
    <p:wheel spokes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8C374F0D-9AC6-4672-97BD-16C1845B5E5C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0" y="908720"/>
            <a:ext cx="8172400" cy="1143000"/>
          </a:xfrm>
        </p:spPr>
        <p:txBody>
          <a:bodyPr/>
          <a:lstStyle/>
          <a:p>
            <a:r>
              <a:rPr lang="fr-FR" b="1" u="none" dirty="0">
                <a:solidFill>
                  <a:srgbClr val="FF0000"/>
                </a:solidFill>
              </a:rPr>
              <a:t>                    c’est une progression…</a:t>
            </a:r>
          </a:p>
        </p:txBody>
      </p:sp>
      <p:sp>
        <p:nvSpPr>
          <p:cNvPr id="6" name="Flèche droite rayée 5"/>
          <p:cNvSpPr/>
          <p:nvPr/>
        </p:nvSpPr>
        <p:spPr>
          <a:xfrm rot="19623649">
            <a:off x="-74868" y="3153067"/>
            <a:ext cx="10022104" cy="1497527"/>
          </a:xfrm>
          <a:prstGeom prst="stripedRightArrow">
            <a:avLst>
              <a:gd name="adj1" fmla="val 50000"/>
              <a:gd name="adj2" fmla="val 73907"/>
            </a:avLst>
          </a:prstGeom>
          <a:solidFill>
            <a:srgbClr val="00B05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104287" tIns="52144" rIns="104287" bIns="52144" rtlCol="0" anchor="ctr"/>
          <a:lstStyle/>
          <a:p>
            <a:pPr algn="ctr"/>
            <a:endParaRPr lang="fr-FR" dirty="0">
              <a:solidFill>
                <a:srgbClr val="92D050"/>
              </a:solidFill>
            </a:endParaRPr>
          </a:p>
        </p:txBody>
      </p:sp>
      <p:sp>
        <p:nvSpPr>
          <p:cNvPr id="7" name="CustomShape 3"/>
          <p:cNvSpPr/>
          <p:nvPr/>
        </p:nvSpPr>
        <p:spPr>
          <a:xfrm>
            <a:off x="1817941" y="4352615"/>
            <a:ext cx="3618155" cy="576064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16200000" scaled="0"/>
          </a:gra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02645" tIns="51323" rIns="102645" bIns="51323"/>
          <a:lstStyle/>
          <a:p>
            <a:pPr algn="ctr"/>
            <a:r>
              <a:rPr lang="fr-FR" sz="2800" b="1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Arial"/>
              </a:rPr>
              <a:t>Projet professionnel</a:t>
            </a:r>
            <a:endParaRPr sz="2800" b="1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  <a:ea typeface="Arial"/>
            </a:endParaRPr>
          </a:p>
        </p:txBody>
      </p:sp>
      <p:sp>
        <p:nvSpPr>
          <p:cNvPr id="10" name="CustomShape 9"/>
          <p:cNvSpPr/>
          <p:nvPr/>
        </p:nvSpPr>
        <p:spPr>
          <a:xfrm>
            <a:off x="476719" y="5516907"/>
            <a:ext cx="4824536" cy="576064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16200000" scaled="0"/>
          </a:gra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02645" tIns="51323" rIns="102645" bIns="51323"/>
          <a:lstStyle/>
          <a:p>
            <a:pPr algn="ctr"/>
            <a:r>
              <a:rPr lang="fr-FR" sz="2800" b="1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Arial"/>
              </a:rPr>
              <a:t>Développement personnel</a:t>
            </a:r>
            <a:endParaRPr sz="2800" b="1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  <a:ea typeface="Arial"/>
            </a:endParaRPr>
          </a:p>
        </p:txBody>
      </p:sp>
      <p:pic>
        <p:nvPicPr>
          <p:cNvPr id="6147" name="Picture 3" descr="C:\Users\Utilisateur\Pictures\mont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1540" y="2123727"/>
            <a:ext cx="2268252" cy="1070405"/>
          </a:xfrm>
          <a:prstGeom prst="rect">
            <a:avLst/>
          </a:prstGeom>
          <a:noFill/>
        </p:spPr>
      </p:pic>
      <p:pic>
        <p:nvPicPr>
          <p:cNvPr id="6148" name="Picture 4" descr="C:\Users\Utilisateur\Pictures\pr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16581" y="4579383"/>
            <a:ext cx="1685839" cy="1571222"/>
          </a:xfrm>
          <a:prstGeom prst="rect">
            <a:avLst/>
          </a:prstGeom>
          <a:noFill/>
        </p:spPr>
      </p:pic>
      <p:sp>
        <p:nvSpPr>
          <p:cNvPr id="12" name="CustomShape 3"/>
          <p:cNvSpPr/>
          <p:nvPr/>
        </p:nvSpPr>
        <p:spPr>
          <a:xfrm>
            <a:off x="3191529" y="3291229"/>
            <a:ext cx="4428471" cy="576064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16200000" scaled="0"/>
          </a:gra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02645" tIns="51323" rIns="102645" bIns="51323"/>
          <a:lstStyle/>
          <a:p>
            <a:pPr algn="ctr"/>
            <a:r>
              <a:rPr lang="fr-FR" sz="2800" b="1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Arial"/>
              </a:rPr>
              <a:t>Recherche/Boîte à outils</a:t>
            </a:r>
            <a:endParaRPr sz="2800" b="1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  <a:ea typeface="Arial"/>
            </a:endParaRPr>
          </a:p>
        </p:txBody>
      </p:sp>
      <p:sp>
        <p:nvSpPr>
          <p:cNvPr id="13" name="CustomShape 3"/>
          <p:cNvSpPr/>
          <p:nvPr/>
        </p:nvSpPr>
        <p:spPr>
          <a:xfrm>
            <a:off x="4418971" y="2293504"/>
            <a:ext cx="4104456" cy="576064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16200000" scaled="0"/>
          </a:gra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02645" tIns="51323" rIns="102645" bIns="51323"/>
          <a:lstStyle/>
          <a:p>
            <a:pPr algn="ctr"/>
            <a:r>
              <a:rPr lang="fr-FR" sz="2800" b="1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Arial"/>
              </a:rPr>
              <a:t>Simulations d’entretien</a:t>
            </a:r>
            <a:endParaRPr sz="2800" b="1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  <a:ea typeface="Arial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67544" y="980728"/>
            <a:ext cx="238329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fr-FR" sz="4800" b="1" dirty="0" err="1">
                <a:solidFill>
                  <a:srgbClr val="C00000"/>
                </a:solidFill>
                <a:latin typeface="Distant Galaxy" pitchFamily="2" charset="0"/>
              </a:rPr>
              <a:t>S</a:t>
            </a:r>
            <a:r>
              <a:rPr lang="fr-FR" sz="2800" b="1" dirty="0" err="1">
                <a:solidFill>
                  <a:srgbClr val="C00000"/>
                </a:solidFill>
                <a:latin typeface="Distant Galaxy" pitchFamily="2" charset="0"/>
              </a:rPr>
              <a:t>ynergi</a:t>
            </a:r>
            <a:r>
              <a:rPr lang="fr-FR" sz="4800" b="1" dirty="0" err="1">
                <a:solidFill>
                  <a:srgbClr val="C00000"/>
                </a:solidFill>
                <a:latin typeface="Distant Galaxy" pitchFamily="2" charset="0"/>
              </a:rPr>
              <a:t>A</a:t>
            </a:r>
            <a:r>
              <a:rPr lang="fr-FR" sz="3600" b="1" dirty="0">
                <a:solidFill>
                  <a:srgbClr val="C00000"/>
                </a:solidFill>
                <a:latin typeface="Distant Galaxy" pitchFamily="2" charset="0"/>
              </a:rPr>
              <a:t> </a:t>
            </a:r>
            <a:endParaRPr lang="fr-FR" sz="3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Tm="11891">
    <p:wedg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8C374F0D-9AC6-4672-97BD-16C1845B5E5C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9" name="Oval 20"/>
          <p:cNvSpPr>
            <a:spLocks noChangeArrowheads="1"/>
          </p:cNvSpPr>
          <p:nvPr/>
        </p:nvSpPr>
        <p:spPr bwMode="auto">
          <a:xfrm>
            <a:off x="5940152" y="1412776"/>
            <a:ext cx="2664296" cy="2016224"/>
          </a:xfrm>
          <a:prstGeom prst="ellipse">
            <a:avLst/>
          </a:prstGeom>
          <a:solidFill>
            <a:srgbClr val="CCFFCC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9pPr>
          </a:lstStyle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Je réfléchis sur</a:t>
            </a:r>
          </a:p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mes réussites </a:t>
            </a:r>
          </a:p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mes échecs </a:t>
            </a:r>
          </a:p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mes motivations</a:t>
            </a:r>
          </a:p>
        </p:txBody>
      </p:sp>
      <p:sp>
        <p:nvSpPr>
          <p:cNvPr id="10" name="Oval 20"/>
          <p:cNvSpPr>
            <a:spLocks noChangeArrowheads="1"/>
          </p:cNvSpPr>
          <p:nvPr/>
        </p:nvSpPr>
        <p:spPr bwMode="auto">
          <a:xfrm>
            <a:off x="323527" y="3049148"/>
            <a:ext cx="2304256" cy="2016224"/>
          </a:xfrm>
          <a:prstGeom prst="ellipse">
            <a:avLst/>
          </a:prstGeom>
          <a:solidFill>
            <a:srgbClr val="CCFFCC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9pPr>
          </a:lstStyle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Je me connais</a:t>
            </a:r>
          </a:p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 mieux par des tests </a:t>
            </a:r>
          </a:p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de personnalité</a:t>
            </a:r>
          </a:p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efficaces</a:t>
            </a:r>
          </a:p>
        </p:txBody>
      </p:sp>
      <p:sp>
        <p:nvSpPr>
          <p:cNvPr id="11" name="Oval 20"/>
          <p:cNvSpPr>
            <a:spLocks noChangeArrowheads="1"/>
          </p:cNvSpPr>
          <p:nvPr/>
        </p:nvSpPr>
        <p:spPr bwMode="auto">
          <a:xfrm>
            <a:off x="431540" y="1065244"/>
            <a:ext cx="2952328" cy="1944216"/>
          </a:xfrm>
          <a:prstGeom prst="ellipse">
            <a:avLst/>
          </a:prstGeom>
          <a:solidFill>
            <a:srgbClr val="CCFFCC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9pPr>
          </a:lstStyle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Je me présente </a:t>
            </a:r>
          </a:p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et je trouve</a:t>
            </a:r>
          </a:p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ma place </a:t>
            </a:r>
          </a:p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dans le groupe</a:t>
            </a:r>
          </a:p>
        </p:txBody>
      </p:sp>
      <p:sp>
        <p:nvSpPr>
          <p:cNvPr id="12" name="Oval 20"/>
          <p:cNvSpPr>
            <a:spLocks noChangeArrowheads="1"/>
          </p:cNvSpPr>
          <p:nvPr/>
        </p:nvSpPr>
        <p:spPr bwMode="auto">
          <a:xfrm>
            <a:off x="6256446" y="4045335"/>
            <a:ext cx="2808312" cy="1975953"/>
          </a:xfrm>
          <a:prstGeom prst="ellipse">
            <a:avLst/>
          </a:prstGeom>
          <a:solidFill>
            <a:srgbClr val="CCFFCC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9pPr>
          </a:lstStyle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J’identifie </a:t>
            </a:r>
          </a:p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mes points forts,</a:t>
            </a:r>
          </a:p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mes points de vigilance</a:t>
            </a:r>
          </a:p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et mes plus-values</a:t>
            </a:r>
            <a:endParaRPr lang="fr-FR" altLang="fr-FR" dirty="0">
              <a:solidFill>
                <a:srgbClr val="000000"/>
              </a:solidFill>
              <a:latin typeface="Tahoma" charset="0"/>
              <a:cs typeface="Tahoma" charset="0"/>
            </a:endParaRPr>
          </a:p>
        </p:txBody>
      </p:sp>
      <p:sp>
        <p:nvSpPr>
          <p:cNvPr id="13" name="Oval 20"/>
          <p:cNvSpPr>
            <a:spLocks noChangeArrowheads="1"/>
          </p:cNvSpPr>
          <p:nvPr/>
        </p:nvSpPr>
        <p:spPr bwMode="auto">
          <a:xfrm>
            <a:off x="3203848" y="2564904"/>
            <a:ext cx="3240360" cy="2520280"/>
          </a:xfrm>
          <a:prstGeom prst="ellipse">
            <a:avLst/>
          </a:prstGeom>
          <a:solidFill>
            <a:srgbClr val="CCFFCC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9pPr>
          </a:lstStyle>
          <a:p>
            <a:pPr algn="ctr" eaLnBrk="1" hangingPunct="1"/>
            <a:r>
              <a:rPr lang="fr-FR" altLang="fr-FR" b="1" dirty="0">
                <a:solidFill>
                  <a:srgbClr val="FF0000"/>
                </a:solidFill>
                <a:latin typeface="Tahoma" charset="0"/>
                <a:cs typeface="Tahoma" charset="0"/>
              </a:rPr>
              <a:t>Je développe </a:t>
            </a:r>
          </a:p>
          <a:p>
            <a:pPr algn="ctr" eaLnBrk="1" hangingPunct="1"/>
            <a:r>
              <a:rPr lang="fr-FR" altLang="fr-FR" b="1" dirty="0">
                <a:solidFill>
                  <a:srgbClr val="FF0000"/>
                </a:solidFill>
                <a:latin typeface="Tahoma" charset="0"/>
                <a:cs typeface="Tahoma" charset="0"/>
              </a:rPr>
              <a:t>ma personnalité</a:t>
            </a:r>
          </a:p>
          <a:p>
            <a:pPr algn="ctr" eaLnBrk="1" hangingPunct="1"/>
            <a:r>
              <a:rPr lang="fr-FR" altLang="fr-FR" b="1" dirty="0">
                <a:solidFill>
                  <a:srgbClr val="FF0000"/>
                </a:solidFill>
                <a:latin typeface="Tahoma" charset="0"/>
                <a:cs typeface="Tahoma" charset="0"/>
              </a:rPr>
              <a:t> et mon efficacité</a:t>
            </a:r>
          </a:p>
          <a:p>
            <a:pPr algn="ctr" eaLnBrk="1" hangingPunct="1"/>
            <a:r>
              <a:rPr lang="fr-FR" altLang="fr-FR" b="1" dirty="0">
                <a:solidFill>
                  <a:srgbClr val="FF0000"/>
                </a:solidFill>
                <a:latin typeface="Tahoma" charset="0"/>
                <a:cs typeface="Tahoma" charset="0"/>
              </a:rPr>
              <a:t>pour mieux </a:t>
            </a:r>
          </a:p>
          <a:p>
            <a:pPr algn="ctr" eaLnBrk="1" hangingPunct="1"/>
            <a:r>
              <a:rPr lang="fr-FR" altLang="fr-FR" b="1" dirty="0">
                <a:solidFill>
                  <a:srgbClr val="FF0000"/>
                </a:solidFill>
                <a:latin typeface="Tahoma" charset="0"/>
                <a:cs typeface="Tahoma" charset="0"/>
              </a:rPr>
              <a:t>rebondir</a:t>
            </a:r>
            <a:endParaRPr lang="fr-FR" altLang="fr-FR" dirty="0">
              <a:solidFill>
                <a:srgbClr val="000000"/>
              </a:solidFill>
              <a:latin typeface="Tahoma" charset="0"/>
              <a:cs typeface="Tahoma" charset="0"/>
            </a:endParaRPr>
          </a:p>
        </p:txBody>
      </p:sp>
      <p:pic>
        <p:nvPicPr>
          <p:cNvPr id="14" name="Picture 1" descr="C:\Users\Utilisateur\Pictures\soi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1880" y="1052736"/>
            <a:ext cx="2232248" cy="1300700"/>
          </a:xfrm>
          <a:prstGeom prst="rect">
            <a:avLst/>
          </a:prstGeom>
          <a:noFill/>
        </p:spPr>
      </p:pic>
      <p:sp>
        <p:nvSpPr>
          <p:cNvPr id="15" name="Titre 4"/>
          <p:cNvSpPr txBox="1">
            <a:spLocks/>
          </p:cNvSpPr>
          <p:nvPr/>
        </p:nvSpPr>
        <p:spPr>
          <a:xfrm>
            <a:off x="0" y="620688"/>
            <a:ext cx="9144000" cy="360040"/>
          </a:xfrm>
          <a:prstGeom prst="rect">
            <a:avLst/>
          </a:prstGeom>
          <a:solidFill>
            <a:srgbClr val="336600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Développement </a:t>
            </a:r>
            <a:r>
              <a:rPr kumimoji="0" lang="fr-FR" sz="2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  </a:t>
            </a:r>
            <a:r>
              <a:rPr kumimoji="0" lang="fr-FR" sz="2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-   Projet Pro   -   Recherche/B à O   -   Simulations </a:t>
            </a:r>
          </a:p>
        </p:txBody>
      </p:sp>
      <p:cxnSp>
        <p:nvCxnSpPr>
          <p:cNvPr id="18" name="Connecteur droit 17"/>
          <p:cNvCxnSpPr/>
          <p:nvPr/>
        </p:nvCxnSpPr>
        <p:spPr>
          <a:xfrm>
            <a:off x="0" y="620688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/>
          <p:cNvCxnSpPr/>
          <p:nvPr/>
        </p:nvCxnSpPr>
        <p:spPr>
          <a:xfrm>
            <a:off x="0" y="980728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20"/>
          <p:cNvSpPr>
            <a:spLocks noChangeArrowheads="1"/>
          </p:cNvSpPr>
          <p:nvPr/>
        </p:nvSpPr>
        <p:spPr bwMode="auto">
          <a:xfrm>
            <a:off x="3710408" y="5137299"/>
            <a:ext cx="2736304" cy="1584176"/>
          </a:xfrm>
          <a:prstGeom prst="ellipse">
            <a:avLst/>
          </a:prstGeom>
          <a:solidFill>
            <a:srgbClr val="CCFFCC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9pPr>
          </a:lstStyle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J’apprends </a:t>
            </a:r>
          </a:p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à raconter mon histoire</a:t>
            </a:r>
          </a:p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 pour préparer</a:t>
            </a:r>
          </a:p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 mon CV</a:t>
            </a:r>
            <a:endParaRPr lang="fr-FR" altLang="fr-FR" dirty="0">
              <a:solidFill>
                <a:srgbClr val="000000"/>
              </a:solidFill>
              <a:latin typeface="Tahoma" charset="0"/>
              <a:cs typeface="Tahoma" charset="0"/>
            </a:endParaRPr>
          </a:p>
        </p:txBody>
      </p:sp>
      <p:sp>
        <p:nvSpPr>
          <p:cNvPr id="19" name="Rectangle 18"/>
          <p:cNvSpPr/>
          <p:nvPr/>
        </p:nvSpPr>
        <p:spPr>
          <a:xfrm rot="20210110">
            <a:off x="6766170" y="3249851"/>
            <a:ext cx="238329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fr-FR" sz="3200" b="1" dirty="0" err="1">
                <a:solidFill>
                  <a:srgbClr val="C00000"/>
                </a:solidFill>
                <a:latin typeface="Distant Galaxy" pitchFamily="2" charset="0"/>
              </a:rPr>
              <a:t>S</a:t>
            </a:r>
            <a:r>
              <a:rPr lang="fr-FR" sz="2000" b="1" dirty="0" err="1">
                <a:solidFill>
                  <a:srgbClr val="C00000"/>
                </a:solidFill>
                <a:latin typeface="Distant Galaxy" pitchFamily="2" charset="0"/>
              </a:rPr>
              <a:t>ynergi</a:t>
            </a:r>
            <a:r>
              <a:rPr lang="fr-FR" sz="3200" b="1" dirty="0" err="1">
                <a:solidFill>
                  <a:srgbClr val="C00000"/>
                </a:solidFill>
                <a:latin typeface="Distant Galaxy" pitchFamily="2" charset="0"/>
              </a:rPr>
              <a:t>A</a:t>
            </a:r>
            <a:r>
              <a:rPr lang="fr-FR" sz="3600" b="1" dirty="0">
                <a:solidFill>
                  <a:srgbClr val="C00000"/>
                </a:solidFill>
                <a:latin typeface="Distant Galaxy" pitchFamily="2" charset="0"/>
              </a:rPr>
              <a:t> </a:t>
            </a:r>
            <a:endParaRPr lang="fr-FR" sz="3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6" name="Oval 20">
            <a:extLst>
              <a:ext uri="{FF2B5EF4-FFF2-40B4-BE49-F238E27FC236}">
                <a16:creationId xmlns:a16="http://schemas.microsoft.com/office/drawing/2014/main" id="{BC1E8E9B-8183-4B9B-9983-A6B9E32978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9104" y="5129585"/>
            <a:ext cx="2112776" cy="1440159"/>
          </a:xfrm>
          <a:prstGeom prst="ellipse">
            <a:avLst/>
          </a:prstGeom>
          <a:solidFill>
            <a:srgbClr val="CCFFCC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9pPr>
          </a:lstStyle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Je développe </a:t>
            </a:r>
          </a:p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ma confiance </a:t>
            </a:r>
          </a:p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en moi</a:t>
            </a:r>
            <a:endParaRPr lang="fr-FR" altLang="fr-FR" dirty="0">
              <a:solidFill>
                <a:srgbClr val="000000"/>
              </a:solidFill>
              <a:latin typeface="Tahoma" charset="0"/>
              <a:cs typeface="Tahoma" charset="0"/>
            </a:endParaRPr>
          </a:p>
        </p:txBody>
      </p:sp>
    </p:spTree>
  </p:cSld>
  <p:clrMapOvr>
    <a:masterClrMapping/>
  </p:clrMapOvr>
  <p:transition advTm="8562">
    <p:wedg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8C374F0D-9AC6-4672-97BD-16C1845B5E5C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16" name="Oval 20"/>
          <p:cNvSpPr>
            <a:spLocks noChangeArrowheads="1"/>
          </p:cNvSpPr>
          <p:nvPr/>
        </p:nvSpPr>
        <p:spPr bwMode="auto">
          <a:xfrm>
            <a:off x="3455876" y="2996952"/>
            <a:ext cx="2700300" cy="1869480"/>
          </a:xfrm>
          <a:prstGeom prst="ellipse">
            <a:avLst/>
          </a:prstGeom>
          <a:solidFill>
            <a:srgbClr val="CCFFCC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9pPr>
          </a:lstStyle>
          <a:p>
            <a:pPr algn="ctr" eaLnBrk="1" hangingPunct="1"/>
            <a:r>
              <a:rPr lang="fr-FR" altLang="fr-FR" b="1" dirty="0">
                <a:solidFill>
                  <a:srgbClr val="FF0000"/>
                </a:solidFill>
                <a:latin typeface="Tahoma" charset="0"/>
                <a:cs typeface="Tahoma" charset="0"/>
              </a:rPr>
              <a:t>J’ai un </a:t>
            </a:r>
          </a:p>
          <a:p>
            <a:pPr algn="ctr" eaLnBrk="1" hangingPunct="1"/>
            <a:r>
              <a:rPr lang="fr-FR" altLang="fr-FR" b="1" dirty="0">
                <a:solidFill>
                  <a:srgbClr val="FF0000"/>
                </a:solidFill>
                <a:latin typeface="Tahoma" charset="0"/>
                <a:cs typeface="Tahoma" charset="0"/>
              </a:rPr>
              <a:t>ou deux projets </a:t>
            </a:r>
          </a:p>
          <a:p>
            <a:pPr algn="ctr" eaLnBrk="1" hangingPunct="1"/>
            <a:r>
              <a:rPr lang="fr-FR" altLang="fr-FR" b="1" dirty="0">
                <a:solidFill>
                  <a:srgbClr val="FF0000"/>
                </a:solidFill>
                <a:latin typeface="Tahoma" charset="0"/>
                <a:cs typeface="Tahoma" charset="0"/>
              </a:rPr>
              <a:t>professionnels</a:t>
            </a:r>
          </a:p>
          <a:p>
            <a:pPr algn="ctr" eaLnBrk="1" hangingPunct="1"/>
            <a:r>
              <a:rPr lang="fr-FR" altLang="fr-FR" b="1" dirty="0">
                <a:solidFill>
                  <a:srgbClr val="FF0000"/>
                </a:solidFill>
                <a:latin typeface="Tahoma" charset="0"/>
                <a:cs typeface="Tahoma" charset="0"/>
              </a:rPr>
              <a:t>réalistes</a:t>
            </a:r>
          </a:p>
        </p:txBody>
      </p:sp>
      <p:sp>
        <p:nvSpPr>
          <p:cNvPr id="17" name="Oval 9"/>
          <p:cNvSpPr>
            <a:spLocks noChangeArrowheads="1"/>
          </p:cNvSpPr>
          <p:nvPr/>
        </p:nvSpPr>
        <p:spPr bwMode="auto">
          <a:xfrm>
            <a:off x="478236" y="3657286"/>
            <a:ext cx="2568943" cy="1501080"/>
          </a:xfrm>
          <a:prstGeom prst="ellipse">
            <a:avLst/>
          </a:prstGeom>
          <a:solidFill>
            <a:srgbClr val="CCFFCC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9pPr>
          </a:lstStyle>
          <a:p>
            <a:pPr algn="ctr" eaLnBrk="1" hangingPunct="1"/>
            <a:r>
              <a:rPr lang="fr-FR" altLang="fr-FR" sz="2000" dirty="0">
                <a:latin typeface="Tahoma" charset="0"/>
              </a:rPr>
              <a:t>J’argumente </a:t>
            </a:r>
          </a:p>
          <a:p>
            <a:pPr algn="ctr" eaLnBrk="1" hangingPunct="1"/>
            <a:r>
              <a:rPr lang="fr-FR" altLang="fr-FR" sz="2000" dirty="0">
                <a:latin typeface="Tahoma" charset="0"/>
              </a:rPr>
              <a:t>mon projet</a:t>
            </a:r>
          </a:p>
        </p:txBody>
      </p:sp>
      <p:sp>
        <p:nvSpPr>
          <p:cNvPr id="18" name="Oval 33"/>
          <p:cNvSpPr>
            <a:spLocks noChangeArrowheads="1"/>
          </p:cNvSpPr>
          <p:nvPr/>
        </p:nvSpPr>
        <p:spPr bwMode="auto">
          <a:xfrm>
            <a:off x="6300192" y="1700808"/>
            <a:ext cx="2520280" cy="1584176"/>
          </a:xfrm>
          <a:prstGeom prst="ellipse">
            <a:avLst/>
          </a:prstGeom>
          <a:solidFill>
            <a:srgbClr val="CCFFCC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9pPr>
          </a:lstStyle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Je définis</a:t>
            </a:r>
          </a:p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 une ou deux cibles</a:t>
            </a:r>
          </a:p>
        </p:txBody>
      </p:sp>
      <p:pic>
        <p:nvPicPr>
          <p:cNvPr id="25" name="Picture 2" descr="C:\Users\Utilisateur\Pictures\téléchargement (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1" y="1412776"/>
            <a:ext cx="3024336" cy="1299934"/>
          </a:xfrm>
          <a:prstGeom prst="rect">
            <a:avLst/>
          </a:prstGeom>
          <a:noFill/>
        </p:spPr>
      </p:pic>
      <p:sp>
        <p:nvSpPr>
          <p:cNvPr id="20" name="Oval 20"/>
          <p:cNvSpPr>
            <a:spLocks noChangeArrowheads="1"/>
          </p:cNvSpPr>
          <p:nvPr/>
        </p:nvSpPr>
        <p:spPr bwMode="auto">
          <a:xfrm>
            <a:off x="2339752" y="4941168"/>
            <a:ext cx="2520280" cy="1728192"/>
          </a:xfrm>
          <a:prstGeom prst="ellipse">
            <a:avLst/>
          </a:prstGeom>
          <a:solidFill>
            <a:srgbClr val="CCFFCC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9pPr>
          </a:lstStyle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J’évalue</a:t>
            </a:r>
          </a:p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 l’adéquation </a:t>
            </a:r>
          </a:p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de mon projet </a:t>
            </a:r>
          </a:p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avec la réalité</a:t>
            </a:r>
          </a:p>
        </p:txBody>
      </p:sp>
      <p:sp>
        <p:nvSpPr>
          <p:cNvPr id="22" name="Oval 20"/>
          <p:cNvSpPr>
            <a:spLocks noChangeArrowheads="1"/>
          </p:cNvSpPr>
          <p:nvPr/>
        </p:nvSpPr>
        <p:spPr bwMode="auto">
          <a:xfrm>
            <a:off x="6373079" y="3931692"/>
            <a:ext cx="2568944" cy="1728192"/>
          </a:xfrm>
          <a:prstGeom prst="ellipse">
            <a:avLst/>
          </a:prstGeom>
          <a:solidFill>
            <a:srgbClr val="CCFFCC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9pPr>
          </a:lstStyle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Je valide </a:t>
            </a:r>
          </a:p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avec le groupe</a:t>
            </a:r>
          </a:p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 mon projet</a:t>
            </a:r>
          </a:p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 professionnel</a:t>
            </a:r>
          </a:p>
        </p:txBody>
      </p:sp>
      <p:sp>
        <p:nvSpPr>
          <p:cNvPr id="14" name="Oval 26"/>
          <p:cNvSpPr>
            <a:spLocks noChangeArrowheads="1"/>
          </p:cNvSpPr>
          <p:nvPr/>
        </p:nvSpPr>
        <p:spPr bwMode="auto">
          <a:xfrm>
            <a:off x="192171" y="1296144"/>
            <a:ext cx="2700299" cy="1904570"/>
          </a:xfrm>
          <a:prstGeom prst="ellipse">
            <a:avLst/>
          </a:prstGeom>
          <a:solidFill>
            <a:srgbClr val="CCFFCC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9pPr>
          </a:lstStyle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J’élabore </a:t>
            </a:r>
          </a:p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la pertinence</a:t>
            </a:r>
          </a:p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de mes compétences</a:t>
            </a:r>
          </a:p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et j’identifie </a:t>
            </a:r>
          </a:p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celles à acquérir</a:t>
            </a:r>
          </a:p>
          <a:p>
            <a:pPr algn="ctr" eaLnBrk="1" hangingPunct="1"/>
            <a:endParaRPr lang="fr-FR" altLang="fr-FR" sz="2000" dirty="0">
              <a:solidFill>
                <a:srgbClr val="000000"/>
              </a:solidFill>
              <a:latin typeface="Tahoma" charset="0"/>
              <a:cs typeface="Tahoma" charset="0"/>
            </a:endParaRPr>
          </a:p>
        </p:txBody>
      </p:sp>
      <p:sp>
        <p:nvSpPr>
          <p:cNvPr id="23" name="Rectangle 22"/>
          <p:cNvSpPr/>
          <p:nvPr/>
        </p:nvSpPr>
        <p:spPr>
          <a:xfrm rot="20210110">
            <a:off x="4603052" y="5768957"/>
            <a:ext cx="238329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fr-FR" sz="3200" b="1" dirty="0" err="1">
                <a:solidFill>
                  <a:srgbClr val="C00000"/>
                </a:solidFill>
                <a:latin typeface="Distant Galaxy" pitchFamily="2" charset="0"/>
              </a:rPr>
              <a:t>S</a:t>
            </a:r>
            <a:r>
              <a:rPr lang="fr-FR" sz="2000" b="1" dirty="0" err="1">
                <a:solidFill>
                  <a:srgbClr val="C00000"/>
                </a:solidFill>
                <a:latin typeface="Distant Galaxy" pitchFamily="2" charset="0"/>
              </a:rPr>
              <a:t>ynergi</a:t>
            </a:r>
            <a:r>
              <a:rPr lang="fr-FR" sz="3200" b="1" dirty="0" err="1">
                <a:solidFill>
                  <a:srgbClr val="C00000"/>
                </a:solidFill>
                <a:latin typeface="Distant Galaxy" pitchFamily="2" charset="0"/>
              </a:rPr>
              <a:t>A</a:t>
            </a:r>
            <a:r>
              <a:rPr lang="fr-FR" sz="3600" b="1" dirty="0">
                <a:solidFill>
                  <a:srgbClr val="C00000"/>
                </a:solidFill>
                <a:latin typeface="Distant Galaxy" pitchFamily="2" charset="0"/>
              </a:rPr>
              <a:t> </a:t>
            </a:r>
            <a:endParaRPr lang="fr-FR" sz="3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1" name="Titre 4">
            <a:extLst>
              <a:ext uri="{FF2B5EF4-FFF2-40B4-BE49-F238E27FC236}">
                <a16:creationId xmlns:a16="http://schemas.microsoft.com/office/drawing/2014/main" id="{66B9A6F3-DA1C-48B5-AC8E-2620C88F5984}"/>
              </a:ext>
            </a:extLst>
          </p:cNvPr>
          <p:cNvSpPr txBox="1">
            <a:spLocks/>
          </p:cNvSpPr>
          <p:nvPr/>
        </p:nvSpPr>
        <p:spPr>
          <a:xfrm>
            <a:off x="12981" y="510749"/>
            <a:ext cx="9144000" cy="360040"/>
          </a:xfrm>
          <a:prstGeom prst="rect">
            <a:avLst/>
          </a:prstGeom>
          <a:solidFill>
            <a:srgbClr val="336600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Développement</a:t>
            </a:r>
            <a:r>
              <a:rPr kumimoji="0" lang="fr-FR" sz="2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   </a:t>
            </a:r>
            <a:r>
              <a:rPr kumimoji="0" lang="fr-FR" sz="2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-   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Projet Pro    </a:t>
            </a:r>
            <a:r>
              <a:rPr kumimoji="0" lang="fr-FR" sz="2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-   Recherche/B à O   -   Simulations </a:t>
            </a:r>
          </a:p>
        </p:txBody>
      </p:sp>
    </p:spTree>
  </p:cSld>
  <p:clrMapOvr>
    <a:masterClrMapping/>
  </p:clrMapOvr>
  <p:transition advTm="13031">
    <p:wedg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8C374F0D-9AC6-4672-97BD-16C1845B5E5C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6" name="Oval 33"/>
          <p:cNvSpPr>
            <a:spLocks noChangeArrowheads="1"/>
          </p:cNvSpPr>
          <p:nvPr/>
        </p:nvSpPr>
        <p:spPr bwMode="auto">
          <a:xfrm>
            <a:off x="5004048" y="5013176"/>
            <a:ext cx="2376264" cy="1656184"/>
          </a:xfrm>
          <a:prstGeom prst="ellipse">
            <a:avLst/>
          </a:prstGeom>
          <a:solidFill>
            <a:srgbClr val="CCFFCC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9pPr>
          </a:lstStyle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Je maîtrise</a:t>
            </a:r>
          </a:p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les réseaux</a:t>
            </a:r>
          </a:p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 sociaux</a:t>
            </a:r>
          </a:p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 professionnels</a:t>
            </a:r>
          </a:p>
        </p:txBody>
      </p:sp>
      <p:sp>
        <p:nvSpPr>
          <p:cNvPr id="9" name="Oval 20"/>
          <p:cNvSpPr>
            <a:spLocks noChangeArrowheads="1"/>
          </p:cNvSpPr>
          <p:nvPr/>
        </p:nvSpPr>
        <p:spPr bwMode="auto">
          <a:xfrm>
            <a:off x="179512" y="2852936"/>
            <a:ext cx="2880320" cy="1800200"/>
          </a:xfrm>
          <a:prstGeom prst="ellipse">
            <a:avLst/>
          </a:prstGeom>
          <a:solidFill>
            <a:srgbClr val="CCFFCC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9pPr>
          </a:lstStyle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 Je rédige</a:t>
            </a:r>
          </a:p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des documents</a:t>
            </a:r>
          </a:p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 (CV et LM)</a:t>
            </a:r>
          </a:p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percutants </a:t>
            </a:r>
          </a:p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et cohérents</a:t>
            </a:r>
          </a:p>
        </p:txBody>
      </p:sp>
      <p:sp>
        <p:nvSpPr>
          <p:cNvPr id="11" name="Oval 20"/>
          <p:cNvSpPr>
            <a:spLocks noChangeArrowheads="1"/>
          </p:cNvSpPr>
          <p:nvPr/>
        </p:nvSpPr>
        <p:spPr bwMode="auto">
          <a:xfrm>
            <a:off x="7020272" y="3789040"/>
            <a:ext cx="1872208" cy="1584176"/>
          </a:xfrm>
          <a:prstGeom prst="ellipse">
            <a:avLst/>
          </a:prstGeom>
          <a:solidFill>
            <a:srgbClr val="CCFFCC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9pPr>
          </a:lstStyle>
          <a:p>
            <a:pPr algn="ctr" eaLnBrk="1" hangingPunct="1"/>
            <a:r>
              <a:rPr lang="fr-FR" altLang="fr-FR" dirty="0">
                <a:solidFill>
                  <a:srgbClr val="000000"/>
                </a:solidFill>
                <a:latin typeface="Tahoma" charset="0"/>
                <a:cs typeface="Tahoma" charset="0"/>
              </a:rPr>
              <a:t> </a:t>
            </a:r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Je décrypte </a:t>
            </a:r>
          </a:p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   les offres </a:t>
            </a:r>
          </a:p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efficacement</a:t>
            </a:r>
          </a:p>
        </p:txBody>
      </p:sp>
      <p:sp>
        <p:nvSpPr>
          <p:cNvPr id="17" name="Oval 33"/>
          <p:cNvSpPr>
            <a:spLocks noChangeArrowheads="1"/>
          </p:cNvSpPr>
          <p:nvPr/>
        </p:nvSpPr>
        <p:spPr bwMode="auto">
          <a:xfrm>
            <a:off x="3275856" y="2780928"/>
            <a:ext cx="3240360" cy="2160240"/>
          </a:xfrm>
          <a:prstGeom prst="ellipse">
            <a:avLst/>
          </a:prstGeom>
          <a:solidFill>
            <a:srgbClr val="CCFFCC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9pPr>
          </a:lstStyle>
          <a:p>
            <a:pPr algn="ctr" eaLnBrk="1" hangingPunct="1"/>
            <a:r>
              <a:rPr lang="fr-FR" altLang="fr-FR" b="1" dirty="0">
                <a:solidFill>
                  <a:srgbClr val="FF0000"/>
                </a:solidFill>
                <a:latin typeface="Tahoma" charset="0"/>
                <a:cs typeface="Tahoma" charset="0"/>
              </a:rPr>
              <a:t>J’assimile </a:t>
            </a:r>
          </a:p>
          <a:p>
            <a:pPr algn="ctr" eaLnBrk="1" hangingPunct="1"/>
            <a:r>
              <a:rPr lang="fr-FR" altLang="fr-FR" b="1" dirty="0">
                <a:solidFill>
                  <a:srgbClr val="FF0000"/>
                </a:solidFill>
                <a:latin typeface="Tahoma" charset="0"/>
                <a:cs typeface="Tahoma" charset="0"/>
              </a:rPr>
              <a:t>les méthodes </a:t>
            </a:r>
          </a:p>
          <a:p>
            <a:pPr algn="ctr" eaLnBrk="1" hangingPunct="1"/>
            <a:r>
              <a:rPr lang="fr-FR" altLang="fr-FR" b="1" dirty="0">
                <a:solidFill>
                  <a:srgbClr val="FF0000"/>
                </a:solidFill>
                <a:latin typeface="Tahoma" charset="0"/>
                <a:cs typeface="Tahoma" charset="0"/>
              </a:rPr>
              <a:t>pour « me vendre » </a:t>
            </a:r>
          </a:p>
          <a:p>
            <a:pPr algn="ctr" eaLnBrk="1" hangingPunct="1"/>
            <a:r>
              <a:rPr lang="fr-FR" altLang="fr-FR" b="1" dirty="0">
                <a:solidFill>
                  <a:srgbClr val="FF0000"/>
                </a:solidFill>
                <a:latin typeface="Tahoma" charset="0"/>
                <a:cs typeface="Tahoma" charset="0"/>
              </a:rPr>
              <a:t>efficacement </a:t>
            </a:r>
          </a:p>
        </p:txBody>
      </p:sp>
      <p:sp>
        <p:nvSpPr>
          <p:cNvPr id="19" name="Oval 20"/>
          <p:cNvSpPr>
            <a:spLocks noChangeArrowheads="1"/>
          </p:cNvSpPr>
          <p:nvPr/>
        </p:nvSpPr>
        <p:spPr bwMode="auto">
          <a:xfrm>
            <a:off x="467544" y="4797152"/>
            <a:ext cx="2016224" cy="1584176"/>
          </a:xfrm>
          <a:prstGeom prst="ellipse">
            <a:avLst/>
          </a:prstGeom>
          <a:solidFill>
            <a:srgbClr val="CCFFCC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9pPr>
          </a:lstStyle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Je maîtrise</a:t>
            </a:r>
          </a:p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 la démarche</a:t>
            </a:r>
          </a:p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 téléphonique</a:t>
            </a:r>
          </a:p>
        </p:txBody>
      </p:sp>
      <p:pic>
        <p:nvPicPr>
          <p:cNvPr id="4098" name="Picture 2" descr="C:\Users\Utilisateur\Pictures\téléchargemen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124744"/>
            <a:ext cx="3518103" cy="1512168"/>
          </a:xfrm>
          <a:prstGeom prst="rect">
            <a:avLst/>
          </a:prstGeom>
          <a:noFill/>
        </p:spPr>
      </p:pic>
      <p:sp>
        <p:nvSpPr>
          <p:cNvPr id="13" name="Oval 33"/>
          <p:cNvSpPr>
            <a:spLocks noChangeArrowheads="1"/>
          </p:cNvSpPr>
          <p:nvPr/>
        </p:nvSpPr>
        <p:spPr bwMode="auto">
          <a:xfrm>
            <a:off x="5940152" y="1484784"/>
            <a:ext cx="2952328" cy="1944216"/>
          </a:xfrm>
          <a:prstGeom prst="ellipse">
            <a:avLst/>
          </a:prstGeom>
          <a:solidFill>
            <a:srgbClr val="CCFFCC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9pPr>
          </a:lstStyle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Je réalise </a:t>
            </a:r>
          </a:p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une offre de collaboration</a:t>
            </a:r>
          </a:p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très efficace, qui étonne</a:t>
            </a:r>
          </a:p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 et interpelle </a:t>
            </a:r>
          </a:p>
        </p:txBody>
      </p:sp>
      <p:sp>
        <p:nvSpPr>
          <p:cNvPr id="14" name="Oval 33"/>
          <p:cNvSpPr>
            <a:spLocks noChangeArrowheads="1"/>
          </p:cNvSpPr>
          <p:nvPr/>
        </p:nvSpPr>
        <p:spPr bwMode="auto">
          <a:xfrm>
            <a:off x="2627784" y="5013176"/>
            <a:ext cx="2160240" cy="1584176"/>
          </a:xfrm>
          <a:prstGeom prst="ellipse">
            <a:avLst/>
          </a:prstGeom>
          <a:solidFill>
            <a:srgbClr val="CCFFCC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9pPr>
          </a:lstStyle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Je profite</a:t>
            </a:r>
          </a:p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  des outils </a:t>
            </a:r>
          </a:p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offerts par</a:t>
            </a:r>
          </a:p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 Internet</a:t>
            </a:r>
          </a:p>
        </p:txBody>
      </p:sp>
      <p:sp>
        <p:nvSpPr>
          <p:cNvPr id="15" name="Rectangle 14"/>
          <p:cNvSpPr/>
          <p:nvPr/>
        </p:nvSpPr>
        <p:spPr>
          <a:xfrm rot="20210110">
            <a:off x="3919294" y="1508329"/>
            <a:ext cx="238329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fr-FR" sz="3200" b="1" dirty="0" err="1">
                <a:solidFill>
                  <a:srgbClr val="C00000"/>
                </a:solidFill>
                <a:latin typeface="Distant Galaxy" pitchFamily="2" charset="0"/>
              </a:rPr>
              <a:t>S</a:t>
            </a:r>
            <a:r>
              <a:rPr lang="fr-FR" sz="2000" b="1" dirty="0" err="1">
                <a:solidFill>
                  <a:srgbClr val="C00000"/>
                </a:solidFill>
                <a:latin typeface="Distant Galaxy" pitchFamily="2" charset="0"/>
              </a:rPr>
              <a:t>ynergi</a:t>
            </a:r>
            <a:r>
              <a:rPr lang="fr-FR" sz="3200" b="1" dirty="0" err="1">
                <a:solidFill>
                  <a:srgbClr val="C00000"/>
                </a:solidFill>
                <a:latin typeface="Distant Galaxy" pitchFamily="2" charset="0"/>
              </a:rPr>
              <a:t>A</a:t>
            </a:r>
            <a:r>
              <a:rPr lang="fr-FR" sz="3600" b="1" dirty="0">
                <a:solidFill>
                  <a:srgbClr val="C00000"/>
                </a:solidFill>
                <a:latin typeface="Distant Galaxy" pitchFamily="2" charset="0"/>
              </a:rPr>
              <a:t> </a:t>
            </a:r>
            <a:endParaRPr lang="fr-FR" sz="3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8" name="Titre 4">
            <a:extLst>
              <a:ext uri="{FF2B5EF4-FFF2-40B4-BE49-F238E27FC236}">
                <a16:creationId xmlns:a16="http://schemas.microsoft.com/office/drawing/2014/main" id="{9CBD25FC-4C38-4C40-BFAD-0534E7D50455}"/>
              </a:ext>
            </a:extLst>
          </p:cNvPr>
          <p:cNvSpPr txBox="1">
            <a:spLocks/>
          </p:cNvSpPr>
          <p:nvPr/>
        </p:nvSpPr>
        <p:spPr>
          <a:xfrm>
            <a:off x="0" y="620688"/>
            <a:ext cx="9144000" cy="360040"/>
          </a:xfrm>
          <a:prstGeom prst="rect">
            <a:avLst/>
          </a:prstGeom>
          <a:solidFill>
            <a:srgbClr val="336600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Développement</a:t>
            </a:r>
            <a:r>
              <a:rPr kumimoji="0" lang="fr-FR" sz="2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   </a:t>
            </a:r>
            <a:r>
              <a:rPr kumimoji="0" lang="fr-FR" sz="2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-   Projet Pro   -   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Recherche/B à O</a:t>
            </a:r>
            <a:r>
              <a:rPr kumimoji="0" lang="fr-FR" sz="2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   </a:t>
            </a:r>
            <a:r>
              <a:rPr kumimoji="0" lang="fr-FR" sz="2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-   Simulations </a:t>
            </a:r>
          </a:p>
        </p:txBody>
      </p:sp>
    </p:spTree>
  </p:cSld>
  <p:clrMapOvr>
    <a:masterClrMapping/>
  </p:clrMapOvr>
  <p:transition spd="slow">
    <p:wheel spokes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8C374F0D-9AC6-4672-97BD-16C1845B5E5C}" type="slidenum">
              <a:rPr lang="fr-FR" smtClean="0"/>
              <a:pPr/>
              <a:t>9</a:t>
            </a:fld>
            <a:endParaRPr lang="fr-FR" dirty="0"/>
          </a:p>
        </p:txBody>
      </p:sp>
      <p:sp>
        <p:nvSpPr>
          <p:cNvPr id="11" name="Oval 19"/>
          <p:cNvSpPr>
            <a:spLocks noChangeArrowheads="1"/>
          </p:cNvSpPr>
          <p:nvPr/>
        </p:nvSpPr>
        <p:spPr bwMode="auto">
          <a:xfrm>
            <a:off x="864568" y="4634318"/>
            <a:ext cx="2483296" cy="1872208"/>
          </a:xfrm>
          <a:prstGeom prst="ellipse">
            <a:avLst/>
          </a:prstGeom>
          <a:solidFill>
            <a:srgbClr val="CCFFCC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9pPr>
          </a:lstStyle>
          <a:p>
            <a:pPr algn="ctr" eaLnBrk="1" hangingPunct="1"/>
            <a:r>
              <a:rPr lang="fr-FR" altLang="fr-FR" sz="2000" dirty="0">
                <a:latin typeface="Tahoma" charset="0"/>
              </a:rPr>
              <a:t>Je me prépare</a:t>
            </a:r>
          </a:p>
          <a:p>
            <a:pPr algn="ctr" eaLnBrk="1" hangingPunct="1"/>
            <a:r>
              <a:rPr lang="fr-FR" altLang="fr-FR" sz="2000" dirty="0">
                <a:latin typeface="Tahoma" charset="0"/>
              </a:rPr>
              <a:t>à toute éventualité</a:t>
            </a:r>
          </a:p>
          <a:p>
            <a:pPr algn="ctr" eaLnBrk="1" hangingPunct="1"/>
            <a:r>
              <a:rPr lang="fr-FR" altLang="fr-FR" sz="2000" dirty="0">
                <a:latin typeface="Tahoma" charset="0"/>
              </a:rPr>
              <a:t>pour mes entretiens</a:t>
            </a:r>
          </a:p>
          <a:p>
            <a:pPr algn="ctr" eaLnBrk="1" hangingPunct="1"/>
            <a:r>
              <a:rPr lang="fr-FR" altLang="fr-FR" sz="2000" dirty="0">
                <a:latin typeface="Tahoma" charset="0"/>
              </a:rPr>
              <a:t> de recrutement</a:t>
            </a:r>
          </a:p>
        </p:txBody>
      </p:sp>
      <p:sp>
        <p:nvSpPr>
          <p:cNvPr id="15" name="Oval 9"/>
          <p:cNvSpPr>
            <a:spLocks noChangeArrowheads="1"/>
          </p:cNvSpPr>
          <p:nvPr/>
        </p:nvSpPr>
        <p:spPr bwMode="auto">
          <a:xfrm>
            <a:off x="144016" y="2782516"/>
            <a:ext cx="2448272" cy="1728192"/>
          </a:xfrm>
          <a:prstGeom prst="ellipse">
            <a:avLst/>
          </a:prstGeom>
          <a:solidFill>
            <a:srgbClr val="CCFFCC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9pPr>
          </a:lstStyle>
          <a:p>
            <a:pPr algn="ctr" eaLnBrk="1" hangingPunct="1"/>
            <a:r>
              <a:rPr lang="fr-FR" altLang="fr-FR" sz="2000" dirty="0">
                <a:latin typeface="Tahoma" charset="0"/>
              </a:rPr>
              <a:t>Je deviens</a:t>
            </a:r>
          </a:p>
          <a:p>
            <a:pPr algn="ctr" eaLnBrk="1" hangingPunct="1"/>
            <a:r>
              <a:rPr lang="fr-FR" altLang="fr-FR" sz="2000" dirty="0">
                <a:latin typeface="Tahoma" charset="0"/>
              </a:rPr>
              <a:t> performant</a:t>
            </a:r>
          </a:p>
          <a:p>
            <a:pPr algn="ctr" eaLnBrk="1" hangingPunct="1"/>
            <a:r>
              <a:rPr lang="fr-FR" altLang="fr-FR" sz="2000" dirty="0">
                <a:latin typeface="Tahoma" charset="0"/>
              </a:rPr>
              <a:t>en face à face,</a:t>
            </a:r>
          </a:p>
          <a:p>
            <a:pPr algn="ctr" eaLnBrk="1" hangingPunct="1"/>
            <a:r>
              <a:rPr lang="fr-FR" altLang="fr-FR" sz="2000" dirty="0">
                <a:latin typeface="Tahoma" charset="0"/>
              </a:rPr>
              <a:t>au téléphone</a:t>
            </a:r>
          </a:p>
          <a:p>
            <a:pPr algn="ctr" eaLnBrk="1" hangingPunct="1"/>
            <a:r>
              <a:rPr lang="fr-FR" altLang="fr-FR" sz="2000" dirty="0">
                <a:latin typeface="Tahoma" charset="0"/>
              </a:rPr>
              <a:t> et en </a:t>
            </a:r>
            <a:r>
              <a:rPr lang="fr-FR" altLang="fr-FR" sz="2000" dirty="0" err="1">
                <a:latin typeface="Tahoma" charset="0"/>
              </a:rPr>
              <a:t>visio</a:t>
            </a:r>
            <a:endParaRPr lang="fr-FR" altLang="fr-FR" sz="2000" dirty="0">
              <a:latin typeface="Tahoma" charset="0"/>
            </a:endParaRPr>
          </a:p>
        </p:txBody>
      </p:sp>
      <p:sp>
        <p:nvSpPr>
          <p:cNvPr id="16" name="Oval 49"/>
          <p:cNvSpPr>
            <a:spLocks noChangeArrowheads="1"/>
          </p:cNvSpPr>
          <p:nvPr/>
        </p:nvSpPr>
        <p:spPr bwMode="auto">
          <a:xfrm>
            <a:off x="3347864" y="2276872"/>
            <a:ext cx="3096344" cy="2160240"/>
          </a:xfrm>
          <a:prstGeom prst="ellipse">
            <a:avLst/>
          </a:prstGeom>
          <a:solidFill>
            <a:srgbClr val="CCFFCC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9pPr>
          </a:lstStyle>
          <a:p>
            <a:pPr algn="ctr" eaLnBrk="1" hangingPunct="1"/>
            <a:r>
              <a:rPr lang="fr-FR" altLang="fr-FR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Je m’entraine. </a:t>
            </a:r>
          </a:p>
          <a:p>
            <a:pPr algn="ctr" eaLnBrk="1" hangingPunct="1"/>
            <a:r>
              <a:rPr lang="fr-FR" altLang="fr-FR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Je deviens donc</a:t>
            </a:r>
          </a:p>
          <a:p>
            <a:pPr algn="ctr" eaLnBrk="1" hangingPunct="1"/>
            <a:r>
              <a:rPr lang="fr-FR" altLang="fr-FR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de plus en plus</a:t>
            </a:r>
          </a:p>
          <a:p>
            <a:pPr algn="ctr" eaLnBrk="1" hangingPunct="1"/>
            <a:r>
              <a:rPr lang="fr-FR" altLang="fr-FR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efficace</a:t>
            </a:r>
            <a:endParaRPr lang="fr-FR" altLang="fr-FR" dirty="0">
              <a:solidFill>
                <a:srgbClr val="FF0000"/>
              </a:solidFill>
            </a:endParaRPr>
          </a:p>
        </p:txBody>
      </p:sp>
      <p:sp>
        <p:nvSpPr>
          <p:cNvPr id="17" name="Oval 9"/>
          <p:cNvSpPr>
            <a:spLocks noChangeArrowheads="1"/>
          </p:cNvSpPr>
          <p:nvPr/>
        </p:nvSpPr>
        <p:spPr bwMode="auto">
          <a:xfrm>
            <a:off x="5940152" y="3789040"/>
            <a:ext cx="3059832" cy="2520280"/>
          </a:xfrm>
          <a:prstGeom prst="ellipse">
            <a:avLst/>
          </a:prstGeom>
          <a:solidFill>
            <a:srgbClr val="CCFFCC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9pPr>
          </a:lstStyle>
          <a:p>
            <a:pPr algn="ctr" eaLnBrk="1" hangingPunct="1"/>
            <a:r>
              <a:rPr lang="fr-FR" altLang="fr-FR" sz="2000" dirty="0">
                <a:latin typeface="Tahoma" charset="0"/>
              </a:rPr>
              <a:t>Je passe </a:t>
            </a:r>
          </a:p>
          <a:p>
            <a:pPr algn="ctr" eaLnBrk="1" hangingPunct="1"/>
            <a:r>
              <a:rPr lang="fr-FR" altLang="fr-FR" sz="2000" dirty="0">
                <a:latin typeface="Tahoma" charset="0"/>
              </a:rPr>
              <a:t>progressivement </a:t>
            </a:r>
          </a:p>
          <a:p>
            <a:pPr algn="ctr" eaLnBrk="1" hangingPunct="1"/>
            <a:r>
              <a:rPr lang="fr-FR" altLang="fr-FR" sz="2000" dirty="0">
                <a:latin typeface="Tahoma" charset="0"/>
              </a:rPr>
              <a:t>des questions/réponses</a:t>
            </a:r>
          </a:p>
          <a:p>
            <a:pPr algn="ctr" eaLnBrk="1" hangingPunct="1"/>
            <a:r>
              <a:rPr lang="fr-FR" altLang="fr-FR" sz="2000" dirty="0">
                <a:latin typeface="Tahoma" charset="0"/>
              </a:rPr>
              <a:t> classiques au dialogue </a:t>
            </a:r>
          </a:p>
          <a:p>
            <a:pPr algn="ctr" eaLnBrk="1" hangingPunct="1"/>
            <a:r>
              <a:rPr lang="fr-FR" altLang="fr-FR" sz="2000" dirty="0">
                <a:latin typeface="Tahoma" charset="0"/>
              </a:rPr>
              <a:t>souple et efficace</a:t>
            </a:r>
          </a:p>
          <a:p>
            <a:pPr algn="ctr" eaLnBrk="1" hangingPunct="1"/>
            <a:r>
              <a:rPr lang="fr-FR" altLang="fr-FR" sz="2000" dirty="0">
                <a:latin typeface="Tahoma" charset="0"/>
              </a:rPr>
              <a:t>en simulations </a:t>
            </a:r>
          </a:p>
          <a:p>
            <a:pPr algn="ctr" eaLnBrk="1" hangingPunct="1"/>
            <a:r>
              <a:rPr lang="fr-FR" altLang="fr-FR" sz="2000" dirty="0">
                <a:latin typeface="Tahoma" charset="0"/>
              </a:rPr>
              <a:t>d’entretien</a:t>
            </a:r>
          </a:p>
        </p:txBody>
      </p:sp>
      <p:sp>
        <p:nvSpPr>
          <p:cNvPr id="12" name="Oval 20"/>
          <p:cNvSpPr>
            <a:spLocks noChangeArrowheads="1"/>
          </p:cNvSpPr>
          <p:nvPr/>
        </p:nvSpPr>
        <p:spPr bwMode="auto">
          <a:xfrm>
            <a:off x="6444208" y="1196752"/>
            <a:ext cx="2160240" cy="1656184"/>
          </a:xfrm>
          <a:prstGeom prst="ellipse">
            <a:avLst/>
          </a:prstGeom>
          <a:solidFill>
            <a:srgbClr val="CCFFCC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9pPr>
          </a:lstStyle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 </a:t>
            </a:r>
          </a:p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Je profite </a:t>
            </a:r>
          </a:p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des conclusions </a:t>
            </a:r>
          </a:p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des simulations</a:t>
            </a:r>
          </a:p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d’entretiens</a:t>
            </a:r>
          </a:p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 </a:t>
            </a:r>
          </a:p>
        </p:txBody>
      </p:sp>
      <p:pic>
        <p:nvPicPr>
          <p:cNvPr id="3074" name="Picture 2" descr="C:\Users\Utilisateur\Pictures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59629" y="1105001"/>
            <a:ext cx="1708857" cy="1584176"/>
          </a:xfrm>
          <a:prstGeom prst="rect">
            <a:avLst/>
          </a:prstGeom>
          <a:noFill/>
        </p:spPr>
      </p:pic>
      <p:sp>
        <p:nvSpPr>
          <p:cNvPr id="13" name="Oval 33"/>
          <p:cNvSpPr>
            <a:spLocks noChangeArrowheads="1"/>
          </p:cNvSpPr>
          <p:nvPr/>
        </p:nvSpPr>
        <p:spPr bwMode="auto">
          <a:xfrm>
            <a:off x="3635896" y="5013176"/>
            <a:ext cx="2376264" cy="1656184"/>
          </a:xfrm>
          <a:prstGeom prst="ellipse">
            <a:avLst/>
          </a:prstGeom>
          <a:solidFill>
            <a:srgbClr val="CCFFCC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cs typeface="Arial" charset="0"/>
              </a:defRPr>
            </a:lvl9pPr>
          </a:lstStyle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J’apprends à </a:t>
            </a:r>
          </a:p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me « vendre » </a:t>
            </a:r>
          </a:p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efficacement </a:t>
            </a:r>
          </a:p>
          <a:p>
            <a:pPr algn="ctr" eaLnBrk="1" hangingPunct="1"/>
            <a:r>
              <a:rPr lang="fr-FR" altLang="fr-FR" sz="2000" dirty="0">
                <a:solidFill>
                  <a:srgbClr val="000000"/>
                </a:solidFill>
                <a:latin typeface="Tahoma" charset="0"/>
                <a:cs typeface="Tahoma" charset="0"/>
              </a:rPr>
              <a:t>en entretien</a:t>
            </a:r>
          </a:p>
        </p:txBody>
      </p:sp>
      <p:sp>
        <p:nvSpPr>
          <p:cNvPr id="14" name="Rectangle 13"/>
          <p:cNvSpPr/>
          <p:nvPr/>
        </p:nvSpPr>
        <p:spPr>
          <a:xfrm rot="20210110">
            <a:off x="6475260" y="2863600"/>
            <a:ext cx="238329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fr-FR" sz="3200" b="1" dirty="0" err="1">
                <a:solidFill>
                  <a:srgbClr val="C00000"/>
                </a:solidFill>
                <a:latin typeface="Distant Galaxy" pitchFamily="2" charset="0"/>
              </a:rPr>
              <a:t>S</a:t>
            </a:r>
            <a:r>
              <a:rPr lang="fr-FR" sz="2000" b="1" dirty="0" err="1">
                <a:solidFill>
                  <a:srgbClr val="C00000"/>
                </a:solidFill>
                <a:latin typeface="Distant Galaxy" pitchFamily="2" charset="0"/>
              </a:rPr>
              <a:t>ynergi</a:t>
            </a:r>
            <a:r>
              <a:rPr lang="fr-FR" sz="3200" b="1" dirty="0" err="1">
                <a:solidFill>
                  <a:srgbClr val="C00000"/>
                </a:solidFill>
                <a:latin typeface="Distant Galaxy" pitchFamily="2" charset="0"/>
              </a:rPr>
              <a:t>A</a:t>
            </a:r>
            <a:r>
              <a:rPr lang="fr-FR" sz="3600" b="1" dirty="0">
                <a:solidFill>
                  <a:srgbClr val="C00000"/>
                </a:solidFill>
                <a:latin typeface="Distant Galaxy" pitchFamily="2" charset="0"/>
              </a:rPr>
              <a:t> </a:t>
            </a:r>
            <a:endParaRPr lang="fr-FR" sz="3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0" name="Titre 4">
            <a:extLst>
              <a:ext uri="{FF2B5EF4-FFF2-40B4-BE49-F238E27FC236}">
                <a16:creationId xmlns:a16="http://schemas.microsoft.com/office/drawing/2014/main" id="{68A9F628-F4D3-4C16-BC06-BA5C60247425}"/>
              </a:ext>
            </a:extLst>
          </p:cNvPr>
          <p:cNvSpPr txBox="1">
            <a:spLocks/>
          </p:cNvSpPr>
          <p:nvPr/>
        </p:nvSpPr>
        <p:spPr>
          <a:xfrm>
            <a:off x="0" y="620688"/>
            <a:ext cx="9144000" cy="360040"/>
          </a:xfrm>
          <a:prstGeom prst="rect">
            <a:avLst/>
          </a:prstGeom>
          <a:solidFill>
            <a:srgbClr val="336600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Développement</a:t>
            </a:r>
            <a:r>
              <a:rPr kumimoji="0" lang="fr-FR" sz="2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   </a:t>
            </a:r>
            <a:r>
              <a:rPr kumimoji="0" lang="fr-FR" sz="2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-   Projet Pro   -   Recherche/B à O   -   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Simulations</a:t>
            </a:r>
            <a:r>
              <a:rPr kumimoji="0" lang="fr-FR" sz="2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 </a:t>
            </a:r>
          </a:p>
        </p:txBody>
      </p:sp>
    </p:spTree>
  </p:cSld>
  <p:clrMapOvr>
    <a:masterClrMapping/>
  </p:clrMapOvr>
  <p:transition advTm="12141">
    <p:wedge/>
  </p:transition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3336</TotalTime>
  <Words>1349</Words>
  <Application>Microsoft Office PowerPoint</Application>
  <PresentationFormat>Affichage à l'écran (4:3)</PresentationFormat>
  <Paragraphs>360</Paragraphs>
  <Slides>23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34" baseType="lpstr">
      <vt:lpstr>Arial</vt:lpstr>
      <vt:lpstr>Bierstadt Display</vt:lpstr>
      <vt:lpstr>Britannic Bold</vt:lpstr>
      <vt:lpstr>Calibri</vt:lpstr>
      <vt:lpstr>Century Gothic</vt:lpstr>
      <vt:lpstr>Comfortaa</vt:lpstr>
      <vt:lpstr>Comic Sans MS</vt:lpstr>
      <vt:lpstr>Distant Galaxy</vt:lpstr>
      <vt:lpstr>Georgia Pro Black</vt:lpstr>
      <vt:lpstr>Tahoma</vt:lpstr>
      <vt:lpstr>Thème Office</vt:lpstr>
      <vt:lpstr>Présentation PowerPoint</vt:lpstr>
      <vt:lpstr>Présentation PowerPoint</vt:lpstr>
      <vt:lpstr>Présentation PowerPoint</vt:lpstr>
      <vt:lpstr>Présentation PowerPoint</vt:lpstr>
      <vt:lpstr>                    c’est une progression…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That’s  all  folks 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Réunion d’information   AGIRP 12</dc:title>
  <dc:creator>Utilisateur</dc:creator>
  <cp:lastModifiedBy>alain baudru</cp:lastModifiedBy>
  <cp:revision>420</cp:revision>
  <dcterms:created xsi:type="dcterms:W3CDTF">2016-02-04T10:26:43Z</dcterms:created>
  <dcterms:modified xsi:type="dcterms:W3CDTF">2023-09-24T15:19:42Z</dcterms:modified>
</cp:coreProperties>
</file>